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57"/>
  </p:notesMasterIdLst>
  <p:sldIdLst>
    <p:sldId id="311" r:id="rId2"/>
    <p:sldId id="636" r:id="rId3"/>
    <p:sldId id="646" r:id="rId4"/>
    <p:sldId id="638" r:id="rId5"/>
    <p:sldId id="647" r:id="rId6"/>
    <p:sldId id="648" r:id="rId7"/>
    <p:sldId id="649" r:id="rId8"/>
    <p:sldId id="650" r:id="rId9"/>
    <p:sldId id="312" r:id="rId10"/>
    <p:sldId id="313" r:id="rId11"/>
    <p:sldId id="314" r:id="rId12"/>
    <p:sldId id="315" r:id="rId13"/>
    <p:sldId id="372" r:id="rId14"/>
    <p:sldId id="610" r:id="rId15"/>
    <p:sldId id="316" r:id="rId16"/>
    <p:sldId id="317" r:id="rId17"/>
    <p:sldId id="318" r:id="rId18"/>
    <p:sldId id="319" r:id="rId19"/>
    <p:sldId id="320" r:id="rId20"/>
    <p:sldId id="321" r:id="rId21"/>
    <p:sldId id="322" r:id="rId22"/>
    <p:sldId id="323" r:id="rId23"/>
    <p:sldId id="324" r:id="rId24"/>
    <p:sldId id="326" r:id="rId25"/>
    <p:sldId id="327" r:id="rId26"/>
    <p:sldId id="328" r:id="rId27"/>
    <p:sldId id="329" r:id="rId28"/>
    <p:sldId id="374" r:id="rId29"/>
    <p:sldId id="612" r:id="rId30"/>
    <p:sldId id="358" r:id="rId31"/>
    <p:sldId id="373" r:id="rId32"/>
    <p:sldId id="330" r:id="rId33"/>
    <p:sldId id="613" r:id="rId34"/>
    <p:sldId id="362" r:id="rId35"/>
    <p:sldId id="359" r:id="rId36"/>
    <p:sldId id="361" r:id="rId37"/>
    <p:sldId id="614" r:id="rId38"/>
    <p:sldId id="360" r:id="rId39"/>
    <p:sldId id="363" r:id="rId40"/>
    <p:sldId id="615" r:id="rId41"/>
    <p:sldId id="325" r:id="rId42"/>
    <p:sldId id="366" r:id="rId43"/>
    <p:sldId id="611" r:id="rId44"/>
    <p:sldId id="331" r:id="rId45"/>
    <p:sldId id="332" r:id="rId46"/>
    <p:sldId id="377" r:id="rId47"/>
    <p:sldId id="378" r:id="rId48"/>
    <p:sldId id="624" r:id="rId49"/>
    <p:sldId id="379" r:id="rId50"/>
    <p:sldId id="380" r:id="rId51"/>
    <p:sldId id="381" r:id="rId52"/>
    <p:sldId id="625" r:id="rId53"/>
    <p:sldId id="626" r:id="rId54"/>
    <p:sldId id="632" r:id="rId55"/>
    <p:sldId id="630" r:id="rId56"/>
    <p:sldId id="631" r:id="rId57"/>
    <p:sldId id="259" r:id="rId58"/>
    <p:sldId id="260" r:id="rId59"/>
    <p:sldId id="261" r:id="rId60"/>
    <p:sldId id="405" r:id="rId61"/>
    <p:sldId id="263" r:id="rId62"/>
    <p:sldId id="406" r:id="rId63"/>
    <p:sldId id="264" r:id="rId64"/>
    <p:sldId id="334" r:id="rId65"/>
    <p:sldId id="265" r:id="rId66"/>
    <p:sldId id="266" r:id="rId67"/>
    <p:sldId id="267" r:id="rId68"/>
    <p:sldId id="268" r:id="rId69"/>
    <p:sldId id="382" r:id="rId70"/>
    <p:sldId id="383" r:id="rId71"/>
    <p:sldId id="384" r:id="rId72"/>
    <p:sldId id="269" r:id="rId73"/>
    <p:sldId id="627" r:id="rId74"/>
    <p:sldId id="270" r:id="rId75"/>
    <p:sldId id="271" r:id="rId76"/>
    <p:sldId id="272" r:id="rId77"/>
    <p:sldId id="616" r:id="rId78"/>
    <p:sldId id="273" r:id="rId79"/>
    <p:sldId id="364" r:id="rId80"/>
    <p:sldId id="623" r:id="rId81"/>
    <p:sldId id="274" r:id="rId82"/>
    <p:sldId id="275" r:id="rId83"/>
    <p:sldId id="385" r:id="rId84"/>
    <p:sldId id="365" r:id="rId85"/>
    <p:sldId id="276" r:id="rId86"/>
    <p:sldId id="277" r:id="rId87"/>
    <p:sldId id="278" r:id="rId88"/>
    <p:sldId id="279" r:id="rId89"/>
    <p:sldId id="386" r:id="rId90"/>
    <p:sldId id="387" r:id="rId91"/>
    <p:sldId id="633" r:id="rId92"/>
    <p:sldId id="634" r:id="rId93"/>
    <p:sldId id="388" r:id="rId94"/>
    <p:sldId id="389" r:id="rId95"/>
    <p:sldId id="392" r:id="rId96"/>
    <p:sldId id="390" r:id="rId97"/>
    <p:sldId id="391" r:id="rId98"/>
    <p:sldId id="416" r:id="rId99"/>
    <p:sldId id="280" r:id="rId100"/>
    <p:sldId id="281" r:id="rId101"/>
    <p:sldId id="282" r:id="rId102"/>
    <p:sldId id="367" r:id="rId103"/>
    <p:sldId id="407" r:id="rId104"/>
    <p:sldId id="283" r:id="rId105"/>
    <p:sldId id="284" r:id="rId106"/>
    <p:sldId id="408" r:id="rId107"/>
    <p:sldId id="409" r:id="rId108"/>
    <p:sldId id="285" r:id="rId109"/>
    <p:sldId id="410" r:id="rId110"/>
    <p:sldId id="286" r:id="rId111"/>
    <p:sldId id="287" r:id="rId112"/>
    <p:sldId id="288" r:id="rId113"/>
    <p:sldId id="289" r:id="rId114"/>
    <p:sldId id="290" r:id="rId115"/>
    <p:sldId id="291" r:id="rId116"/>
    <p:sldId id="411" r:id="rId117"/>
    <p:sldId id="412" r:id="rId118"/>
    <p:sldId id="417" r:id="rId119"/>
    <p:sldId id="486" r:id="rId120"/>
    <p:sldId id="487" r:id="rId121"/>
    <p:sldId id="489" r:id="rId122"/>
    <p:sldId id="490" r:id="rId123"/>
    <p:sldId id="639" r:id="rId124"/>
    <p:sldId id="491" r:id="rId125"/>
    <p:sldId id="492" r:id="rId126"/>
    <p:sldId id="493" r:id="rId127"/>
    <p:sldId id="494" r:id="rId128"/>
    <p:sldId id="495" r:id="rId129"/>
    <p:sldId id="497" r:id="rId130"/>
    <p:sldId id="498" r:id="rId131"/>
    <p:sldId id="499" r:id="rId132"/>
    <p:sldId id="500" r:id="rId133"/>
    <p:sldId id="501" r:id="rId134"/>
    <p:sldId id="502" r:id="rId135"/>
    <p:sldId id="503" r:id="rId136"/>
    <p:sldId id="504" r:id="rId137"/>
    <p:sldId id="505" r:id="rId138"/>
    <p:sldId id="506" r:id="rId139"/>
    <p:sldId id="507" r:id="rId140"/>
    <p:sldId id="508" r:id="rId141"/>
    <p:sldId id="635" r:id="rId142"/>
    <p:sldId id="509" r:id="rId143"/>
    <p:sldId id="510" r:id="rId144"/>
    <p:sldId id="512" r:id="rId145"/>
    <p:sldId id="511" r:id="rId146"/>
    <p:sldId id="513" r:id="rId147"/>
    <p:sldId id="514" r:id="rId148"/>
    <p:sldId id="515" r:id="rId149"/>
    <p:sldId id="516" r:id="rId150"/>
    <p:sldId id="517" r:id="rId151"/>
    <p:sldId id="518" r:id="rId152"/>
    <p:sldId id="519" r:id="rId153"/>
    <p:sldId id="520" r:id="rId154"/>
    <p:sldId id="640" r:id="rId155"/>
    <p:sldId id="521" r:id="rId156"/>
    <p:sldId id="522" r:id="rId157"/>
    <p:sldId id="524" r:id="rId158"/>
    <p:sldId id="618" r:id="rId159"/>
    <p:sldId id="525" r:id="rId160"/>
    <p:sldId id="526" r:id="rId161"/>
    <p:sldId id="527" r:id="rId162"/>
    <p:sldId id="528" r:id="rId163"/>
    <p:sldId id="529" r:id="rId164"/>
    <p:sldId id="530" r:id="rId165"/>
    <p:sldId id="531" r:id="rId166"/>
    <p:sldId id="532" r:id="rId167"/>
    <p:sldId id="641" r:id="rId168"/>
    <p:sldId id="533" r:id="rId169"/>
    <p:sldId id="534" r:id="rId170"/>
    <p:sldId id="535" r:id="rId171"/>
    <p:sldId id="536" r:id="rId172"/>
    <p:sldId id="537" r:id="rId173"/>
    <p:sldId id="538" r:id="rId174"/>
    <p:sldId id="619" r:id="rId175"/>
    <p:sldId id="539" r:id="rId176"/>
    <p:sldId id="540" r:id="rId177"/>
    <p:sldId id="541" r:id="rId178"/>
    <p:sldId id="542" r:id="rId179"/>
    <p:sldId id="620" r:id="rId180"/>
    <p:sldId id="543" r:id="rId181"/>
    <p:sldId id="62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7" r:id="rId196"/>
    <p:sldId id="558" r:id="rId197"/>
    <p:sldId id="559" r:id="rId198"/>
    <p:sldId id="560" r:id="rId199"/>
    <p:sldId id="561" r:id="rId200"/>
    <p:sldId id="562" r:id="rId201"/>
    <p:sldId id="563" r:id="rId202"/>
    <p:sldId id="564" r:id="rId203"/>
    <p:sldId id="566" r:id="rId204"/>
    <p:sldId id="567" r:id="rId205"/>
    <p:sldId id="642" r:id="rId206"/>
    <p:sldId id="643" r:id="rId207"/>
    <p:sldId id="644" r:id="rId208"/>
    <p:sldId id="645" r:id="rId209"/>
    <p:sldId id="568" r:id="rId210"/>
    <p:sldId id="569" r:id="rId211"/>
    <p:sldId id="570" r:id="rId212"/>
    <p:sldId id="571" r:id="rId213"/>
    <p:sldId id="572" r:id="rId214"/>
    <p:sldId id="573" r:id="rId215"/>
    <p:sldId id="574" r:id="rId216"/>
    <p:sldId id="575" r:id="rId217"/>
    <p:sldId id="576" r:id="rId218"/>
    <p:sldId id="577" r:id="rId219"/>
    <p:sldId id="578" r:id="rId220"/>
    <p:sldId id="579" r:id="rId221"/>
    <p:sldId id="580" r:id="rId222"/>
    <p:sldId id="581" r:id="rId223"/>
    <p:sldId id="582" r:id="rId224"/>
    <p:sldId id="583" r:id="rId225"/>
    <p:sldId id="584" r:id="rId226"/>
    <p:sldId id="585" r:id="rId227"/>
    <p:sldId id="586" r:id="rId228"/>
    <p:sldId id="587" r:id="rId229"/>
    <p:sldId id="588" r:id="rId230"/>
    <p:sldId id="589" r:id="rId231"/>
    <p:sldId id="590" r:id="rId232"/>
    <p:sldId id="591" r:id="rId233"/>
    <p:sldId id="592" r:id="rId234"/>
    <p:sldId id="593" r:id="rId235"/>
    <p:sldId id="594" r:id="rId236"/>
    <p:sldId id="595" r:id="rId237"/>
    <p:sldId id="596" r:id="rId238"/>
    <p:sldId id="597" r:id="rId239"/>
    <p:sldId id="598" r:id="rId240"/>
    <p:sldId id="599" r:id="rId241"/>
    <p:sldId id="600" r:id="rId242"/>
    <p:sldId id="601" r:id="rId243"/>
    <p:sldId id="602" r:id="rId244"/>
    <p:sldId id="603" r:id="rId245"/>
    <p:sldId id="604" r:id="rId246"/>
    <p:sldId id="605" r:id="rId247"/>
    <p:sldId id="622" r:id="rId248"/>
    <p:sldId id="606" r:id="rId249"/>
    <p:sldId id="607" r:id="rId250"/>
    <p:sldId id="608" r:id="rId251"/>
    <p:sldId id="609" r:id="rId252"/>
    <p:sldId id="628" r:id="rId253"/>
    <p:sldId id="629" r:id="rId254"/>
    <p:sldId id="651" r:id="rId255"/>
    <p:sldId id="652" r:id="rId256"/>
  </p:sldIdLst>
  <p:sldSz cx="9144000" cy="6858000" type="screen4x3"/>
  <p:notesSz cx="6858000" cy="9144000"/>
  <p:defaultTextStyle>
    <a:defPPr>
      <a:defRPr lang="en-US"/>
    </a:defPPr>
    <a:lvl1pPr algn="l" rtl="0" fontAlgn="base">
      <a:spcBef>
        <a:spcPct val="0"/>
      </a:spcBef>
      <a:spcAft>
        <a:spcPct val="0"/>
      </a:spcAft>
      <a:defRPr sz="2800" kern="1200">
        <a:solidFill>
          <a:srgbClr val="FFCC00"/>
        </a:solidFill>
        <a:latin typeface="Garamond" pitchFamily="18" charset="0"/>
        <a:ea typeface="宋体" charset="-122"/>
        <a:cs typeface="+mn-cs"/>
      </a:defRPr>
    </a:lvl1pPr>
    <a:lvl2pPr marL="457200" algn="l" rtl="0" fontAlgn="base">
      <a:spcBef>
        <a:spcPct val="0"/>
      </a:spcBef>
      <a:spcAft>
        <a:spcPct val="0"/>
      </a:spcAft>
      <a:defRPr sz="2800" kern="1200">
        <a:solidFill>
          <a:srgbClr val="FFCC00"/>
        </a:solidFill>
        <a:latin typeface="Garamond" pitchFamily="18" charset="0"/>
        <a:ea typeface="宋体" charset="-122"/>
        <a:cs typeface="+mn-cs"/>
      </a:defRPr>
    </a:lvl2pPr>
    <a:lvl3pPr marL="914400" algn="l" rtl="0" fontAlgn="base">
      <a:spcBef>
        <a:spcPct val="0"/>
      </a:spcBef>
      <a:spcAft>
        <a:spcPct val="0"/>
      </a:spcAft>
      <a:defRPr sz="2800" kern="1200">
        <a:solidFill>
          <a:srgbClr val="FFCC00"/>
        </a:solidFill>
        <a:latin typeface="Garamond" pitchFamily="18" charset="0"/>
        <a:ea typeface="宋体" charset="-122"/>
        <a:cs typeface="+mn-cs"/>
      </a:defRPr>
    </a:lvl3pPr>
    <a:lvl4pPr marL="1371600" algn="l" rtl="0" fontAlgn="base">
      <a:spcBef>
        <a:spcPct val="0"/>
      </a:spcBef>
      <a:spcAft>
        <a:spcPct val="0"/>
      </a:spcAft>
      <a:defRPr sz="2800" kern="1200">
        <a:solidFill>
          <a:srgbClr val="FFCC00"/>
        </a:solidFill>
        <a:latin typeface="Garamond" pitchFamily="18" charset="0"/>
        <a:ea typeface="宋体" charset="-122"/>
        <a:cs typeface="+mn-cs"/>
      </a:defRPr>
    </a:lvl4pPr>
    <a:lvl5pPr marL="1828800" algn="l" rtl="0" fontAlgn="base">
      <a:spcBef>
        <a:spcPct val="0"/>
      </a:spcBef>
      <a:spcAft>
        <a:spcPct val="0"/>
      </a:spcAft>
      <a:defRPr sz="2800" kern="1200">
        <a:solidFill>
          <a:srgbClr val="FFCC00"/>
        </a:solidFill>
        <a:latin typeface="Garamond" pitchFamily="18" charset="0"/>
        <a:ea typeface="宋体" charset="-122"/>
        <a:cs typeface="+mn-cs"/>
      </a:defRPr>
    </a:lvl5pPr>
    <a:lvl6pPr marL="2286000" algn="l" defTabSz="914400" rtl="0" eaLnBrk="1" latinLnBrk="0" hangingPunct="1">
      <a:defRPr sz="2800" kern="1200">
        <a:solidFill>
          <a:srgbClr val="FFCC00"/>
        </a:solidFill>
        <a:latin typeface="Garamond" pitchFamily="18" charset="0"/>
        <a:ea typeface="宋体" charset="-122"/>
        <a:cs typeface="+mn-cs"/>
      </a:defRPr>
    </a:lvl6pPr>
    <a:lvl7pPr marL="2743200" algn="l" defTabSz="914400" rtl="0" eaLnBrk="1" latinLnBrk="0" hangingPunct="1">
      <a:defRPr sz="2800" kern="1200">
        <a:solidFill>
          <a:srgbClr val="FFCC00"/>
        </a:solidFill>
        <a:latin typeface="Garamond" pitchFamily="18" charset="0"/>
        <a:ea typeface="宋体" charset="-122"/>
        <a:cs typeface="+mn-cs"/>
      </a:defRPr>
    </a:lvl7pPr>
    <a:lvl8pPr marL="3200400" algn="l" defTabSz="914400" rtl="0" eaLnBrk="1" latinLnBrk="0" hangingPunct="1">
      <a:defRPr sz="2800" kern="1200">
        <a:solidFill>
          <a:srgbClr val="FFCC00"/>
        </a:solidFill>
        <a:latin typeface="Garamond" pitchFamily="18" charset="0"/>
        <a:ea typeface="宋体" charset="-122"/>
        <a:cs typeface="+mn-cs"/>
      </a:defRPr>
    </a:lvl8pPr>
    <a:lvl9pPr marL="3657600" algn="l" defTabSz="914400" rtl="0" eaLnBrk="1" latinLnBrk="0" hangingPunct="1">
      <a:defRPr sz="2800" kern="1200">
        <a:solidFill>
          <a:srgbClr val="FFCC00"/>
        </a:solidFill>
        <a:latin typeface="Garamond"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3300"/>
    <a:srgbClr val="00FF00"/>
    <a:srgbClr val="F3275C"/>
    <a:srgbClr val="180400"/>
    <a:srgbClr val="001817"/>
    <a:srgbClr val="FFCC0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345" autoAdjust="0"/>
    <p:restoredTop sz="91337" autoAdjust="0"/>
  </p:normalViewPr>
  <p:slideViewPr>
    <p:cSldViewPr>
      <p:cViewPr>
        <p:scale>
          <a:sx n="100" d="100"/>
          <a:sy n="100" d="100"/>
        </p:scale>
        <p:origin x="-2208" y="-1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999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viewProps" Target="view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theme" Target="theme/theme1.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ableStyles" Target="tableStyles.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notesMaster" Target="notesMasters/notesMaster1.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image" Target="../media/image308.emf"/><Relationship Id="rId4" Type="http://schemas.openxmlformats.org/officeDocument/2006/relationships/image" Target="../media/image31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1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313.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emf"/><Relationship Id="rId1" Type="http://schemas.openxmlformats.org/officeDocument/2006/relationships/image" Target="../media/image314.emf"/><Relationship Id="rId4" Type="http://schemas.openxmlformats.org/officeDocument/2006/relationships/image" Target="../media/image317.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318.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321.emf"/><Relationship Id="rId7" Type="http://schemas.openxmlformats.org/officeDocument/2006/relationships/image" Target="../media/image325.emf"/><Relationship Id="rId2" Type="http://schemas.openxmlformats.org/officeDocument/2006/relationships/image" Target="../media/image320.emf"/><Relationship Id="rId1" Type="http://schemas.openxmlformats.org/officeDocument/2006/relationships/image" Target="../media/image319.emf"/><Relationship Id="rId6" Type="http://schemas.openxmlformats.org/officeDocument/2006/relationships/image" Target="../media/image324.emf"/><Relationship Id="rId5" Type="http://schemas.openxmlformats.org/officeDocument/2006/relationships/image" Target="../media/image323.emf"/><Relationship Id="rId4" Type="http://schemas.openxmlformats.org/officeDocument/2006/relationships/image" Target="../media/image322.e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333.emf"/><Relationship Id="rId13" Type="http://schemas.openxmlformats.org/officeDocument/2006/relationships/image" Target="../media/image337.emf"/><Relationship Id="rId3" Type="http://schemas.openxmlformats.org/officeDocument/2006/relationships/image" Target="../media/image328.emf"/><Relationship Id="rId7" Type="http://schemas.openxmlformats.org/officeDocument/2006/relationships/image" Target="../media/image332.emf"/><Relationship Id="rId12" Type="http://schemas.openxmlformats.org/officeDocument/2006/relationships/image" Target="../media/image336.emf"/><Relationship Id="rId2" Type="http://schemas.openxmlformats.org/officeDocument/2006/relationships/image" Target="../media/image327.emf"/><Relationship Id="rId1" Type="http://schemas.openxmlformats.org/officeDocument/2006/relationships/image" Target="../media/image326.emf"/><Relationship Id="rId6" Type="http://schemas.openxmlformats.org/officeDocument/2006/relationships/image" Target="../media/image331.emf"/><Relationship Id="rId11" Type="http://schemas.openxmlformats.org/officeDocument/2006/relationships/image" Target="NULL"/><Relationship Id="rId5" Type="http://schemas.openxmlformats.org/officeDocument/2006/relationships/image" Target="../media/image330.emf"/><Relationship Id="rId10" Type="http://schemas.openxmlformats.org/officeDocument/2006/relationships/image" Target="../media/image335.emf"/><Relationship Id="rId4" Type="http://schemas.openxmlformats.org/officeDocument/2006/relationships/image" Target="../media/image329.emf"/><Relationship Id="rId9" Type="http://schemas.openxmlformats.org/officeDocument/2006/relationships/image" Target="../media/image334.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image" Target="../media/image339.emf"/><Relationship Id="rId1" Type="http://schemas.openxmlformats.org/officeDocument/2006/relationships/image" Target="../media/image338.emf"/><Relationship Id="rId4" Type="http://schemas.openxmlformats.org/officeDocument/2006/relationships/image" Target="../media/image34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342.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image" Target="../media/image34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352.emf"/><Relationship Id="rId3" Type="http://schemas.openxmlformats.org/officeDocument/2006/relationships/image" Target="../media/image202.wmf"/><Relationship Id="rId7" Type="http://schemas.openxmlformats.org/officeDocument/2006/relationships/image" Target="../media/image351.emf"/><Relationship Id="rId2" Type="http://schemas.openxmlformats.org/officeDocument/2006/relationships/image" Target="../media/image347.emf"/><Relationship Id="rId1" Type="http://schemas.openxmlformats.org/officeDocument/2006/relationships/image" Target="../media/image346.emf"/><Relationship Id="rId6" Type="http://schemas.openxmlformats.org/officeDocument/2006/relationships/image" Target="../media/image350.emf"/><Relationship Id="rId5" Type="http://schemas.openxmlformats.org/officeDocument/2006/relationships/image" Target="../media/image349.emf"/><Relationship Id="rId4" Type="http://schemas.openxmlformats.org/officeDocument/2006/relationships/image" Target="../media/image348.emf"/><Relationship Id="rId9" Type="http://schemas.openxmlformats.org/officeDocument/2006/relationships/image" Target="../media/image353.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354.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357.emf"/><Relationship Id="rId2" Type="http://schemas.openxmlformats.org/officeDocument/2006/relationships/image" Target="../media/image356.emf"/><Relationship Id="rId1" Type="http://schemas.openxmlformats.org/officeDocument/2006/relationships/image" Target="../media/image355.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image" Target="../media/image358.e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image" Target="../media/image360.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emf"/><Relationship Id="rId4" Type="http://schemas.openxmlformats.org/officeDocument/2006/relationships/image" Target="../media/image367.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369.emf"/><Relationship Id="rId1" Type="http://schemas.openxmlformats.org/officeDocument/2006/relationships/image" Target="../media/image368.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image" Target="../media/image372.emf"/><Relationship Id="rId1" Type="http://schemas.openxmlformats.org/officeDocument/2006/relationships/image" Target="../media/image371.emf"/><Relationship Id="rId6" Type="http://schemas.openxmlformats.org/officeDocument/2006/relationships/image" Target="../media/image376.emf"/><Relationship Id="rId5" Type="http://schemas.openxmlformats.org/officeDocument/2006/relationships/image" Target="../media/image375.emf"/><Relationship Id="rId4" Type="http://schemas.openxmlformats.org/officeDocument/2006/relationships/image" Target="../media/image37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379.emf"/><Relationship Id="rId2" Type="http://schemas.openxmlformats.org/officeDocument/2006/relationships/image" Target="../media/image378.emf"/><Relationship Id="rId1" Type="http://schemas.openxmlformats.org/officeDocument/2006/relationships/image" Target="../media/image377.emf"/><Relationship Id="rId5" Type="http://schemas.openxmlformats.org/officeDocument/2006/relationships/image" Target="../media/image381.emf"/><Relationship Id="rId4" Type="http://schemas.openxmlformats.org/officeDocument/2006/relationships/image" Target="../media/image380.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383.wmf"/><Relationship Id="rId1" Type="http://schemas.openxmlformats.org/officeDocument/2006/relationships/image" Target="../media/image382.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84.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85.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88.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89.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90.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93.emf"/><Relationship Id="rId2" Type="http://schemas.openxmlformats.org/officeDocument/2006/relationships/image" Target="../media/image392.emf"/><Relationship Id="rId1" Type="http://schemas.openxmlformats.org/officeDocument/2006/relationships/image" Target="../media/image39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94.e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397.emf"/><Relationship Id="rId2" Type="http://schemas.openxmlformats.org/officeDocument/2006/relationships/image" Target="../media/image396.emf"/><Relationship Id="rId1" Type="http://schemas.openxmlformats.org/officeDocument/2006/relationships/image" Target="../media/image395.emf"/><Relationship Id="rId6" Type="http://schemas.openxmlformats.org/officeDocument/2006/relationships/image" Target="../media/image400.emf"/><Relationship Id="rId5" Type="http://schemas.openxmlformats.org/officeDocument/2006/relationships/image" Target="../media/image399.emf"/><Relationship Id="rId4" Type="http://schemas.openxmlformats.org/officeDocument/2006/relationships/image" Target="../media/image398.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404.emf"/><Relationship Id="rId1" Type="http://schemas.openxmlformats.org/officeDocument/2006/relationships/image" Target="../media/image40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40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06.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407.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408.e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411.emf"/><Relationship Id="rId2" Type="http://schemas.openxmlformats.org/officeDocument/2006/relationships/image" Target="../media/image410.emf"/><Relationship Id="rId1" Type="http://schemas.openxmlformats.org/officeDocument/2006/relationships/image" Target="../media/image409.emf"/><Relationship Id="rId4" Type="http://schemas.openxmlformats.org/officeDocument/2006/relationships/image" Target="../media/image41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415.emf"/><Relationship Id="rId2" Type="http://schemas.openxmlformats.org/officeDocument/2006/relationships/image" Target="../media/image414.emf"/><Relationship Id="rId1" Type="http://schemas.openxmlformats.org/officeDocument/2006/relationships/image" Target="../media/image413.emf"/><Relationship Id="rId4" Type="http://schemas.openxmlformats.org/officeDocument/2006/relationships/image" Target="../media/image416.e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418.wmf"/><Relationship Id="rId1" Type="http://schemas.openxmlformats.org/officeDocument/2006/relationships/image" Target="../media/image417.e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421.emf"/><Relationship Id="rId2" Type="http://schemas.openxmlformats.org/officeDocument/2006/relationships/image" Target="../media/image420.emf"/><Relationship Id="rId1" Type="http://schemas.openxmlformats.org/officeDocument/2006/relationships/image" Target="../media/image419.emf"/><Relationship Id="rId5" Type="http://schemas.openxmlformats.org/officeDocument/2006/relationships/image" Target="../media/image423.emf"/><Relationship Id="rId4" Type="http://schemas.openxmlformats.org/officeDocument/2006/relationships/image" Target="../media/image422.e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425.emf"/><Relationship Id="rId1" Type="http://schemas.openxmlformats.org/officeDocument/2006/relationships/image" Target="../media/image424.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426.e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428.emf"/><Relationship Id="rId1" Type="http://schemas.openxmlformats.org/officeDocument/2006/relationships/image" Target="../media/image427.e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431.emf"/><Relationship Id="rId2" Type="http://schemas.openxmlformats.org/officeDocument/2006/relationships/image" Target="../media/image430.emf"/><Relationship Id="rId1" Type="http://schemas.openxmlformats.org/officeDocument/2006/relationships/image" Target="../media/image429.e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433.emf"/><Relationship Id="rId1" Type="http://schemas.openxmlformats.org/officeDocument/2006/relationships/image" Target="../media/image432.e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436.emf"/><Relationship Id="rId2" Type="http://schemas.openxmlformats.org/officeDocument/2006/relationships/image" Target="../media/image435.emf"/><Relationship Id="rId1" Type="http://schemas.openxmlformats.org/officeDocument/2006/relationships/image" Target="../media/image434.e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 Id="rId6" Type="http://schemas.openxmlformats.org/officeDocument/2006/relationships/image" Target="../media/image442.emf"/><Relationship Id="rId5" Type="http://schemas.openxmlformats.org/officeDocument/2006/relationships/image" Target="../media/image441.emf"/><Relationship Id="rId4" Type="http://schemas.openxmlformats.org/officeDocument/2006/relationships/image" Target="../media/image44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445.emf"/><Relationship Id="rId2" Type="http://schemas.openxmlformats.org/officeDocument/2006/relationships/image" Target="../media/image444.emf"/><Relationship Id="rId1" Type="http://schemas.openxmlformats.org/officeDocument/2006/relationships/image" Target="../media/image443.e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448.emf"/><Relationship Id="rId2" Type="http://schemas.openxmlformats.org/officeDocument/2006/relationships/image" Target="../media/image447.emf"/><Relationship Id="rId1" Type="http://schemas.openxmlformats.org/officeDocument/2006/relationships/image" Target="../media/image446.e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451.emf"/><Relationship Id="rId2" Type="http://schemas.openxmlformats.org/officeDocument/2006/relationships/image" Target="../media/image450.emf"/><Relationship Id="rId1" Type="http://schemas.openxmlformats.org/officeDocument/2006/relationships/image" Target="../media/image449.e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454.emf"/><Relationship Id="rId2" Type="http://schemas.openxmlformats.org/officeDocument/2006/relationships/image" Target="../media/image453.emf"/><Relationship Id="rId1" Type="http://schemas.openxmlformats.org/officeDocument/2006/relationships/image" Target="../media/image452.e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457.emf"/><Relationship Id="rId2" Type="http://schemas.openxmlformats.org/officeDocument/2006/relationships/image" Target="../media/image456.emf"/><Relationship Id="rId1" Type="http://schemas.openxmlformats.org/officeDocument/2006/relationships/image" Target="../media/image455.emf"/><Relationship Id="rId5" Type="http://schemas.openxmlformats.org/officeDocument/2006/relationships/image" Target="../media/image459.emf"/><Relationship Id="rId4" Type="http://schemas.openxmlformats.org/officeDocument/2006/relationships/image" Target="../media/image458.e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461.emf"/><Relationship Id="rId1" Type="http://schemas.openxmlformats.org/officeDocument/2006/relationships/image" Target="../media/image460.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462.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463.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464.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465.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image" Target="../media/image467.emf"/><Relationship Id="rId1" Type="http://schemas.openxmlformats.org/officeDocument/2006/relationships/image" Target="../media/image466.emf"/><Relationship Id="rId5" Type="http://schemas.openxmlformats.org/officeDocument/2006/relationships/image" Target="../media/image400.emf"/><Relationship Id="rId4" Type="http://schemas.openxmlformats.org/officeDocument/2006/relationships/image" Target="../media/image399.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469.emf"/><Relationship Id="rId1" Type="http://schemas.openxmlformats.org/officeDocument/2006/relationships/image" Target="../media/image468.e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471.emf"/><Relationship Id="rId1" Type="http://schemas.openxmlformats.org/officeDocument/2006/relationships/image" Target="../media/image470.e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474.emf"/><Relationship Id="rId2" Type="http://schemas.openxmlformats.org/officeDocument/2006/relationships/image" Target="../media/image473.emf"/><Relationship Id="rId1" Type="http://schemas.openxmlformats.org/officeDocument/2006/relationships/image" Target="../media/image472.emf"/><Relationship Id="rId4" Type="http://schemas.openxmlformats.org/officeDocument/2006/relationships/image" Target="../media/image471.e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image" Target="../media/image47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477.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478.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79.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480.emf"/><Relationship Id="rId4" Type="http://schemas.openxmlformats.org/officeDocument/2006/relationships/image" Target="../media/image483.e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486.emf"/><Relationship Id="rId2" Type="http://schemas.openxmlformats.org/officeDocument/2006/relationships/image" Target="../media/image485.emf"/><Relationship Id="rId1" Type="http://schemas.openxmlformats.org/officeDocument/2006/relationships/image" Target="../media/image48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image" Target="../media/image487.emf"/><Relationship Id="rId4" Type="http://schemas.openxmlformats.org/officeDocument/2006/relationships/image" Target="../media/image490.emf"/></Relationships>
</file>

<file path=ppt/drawings/_rels/vmlDrawing171.vml.rels><?xml version="1.0" encoding="UTF-8" standalone="yes"?>
<Relationships xmlns="http://schemas.openxmlformats.org/package/2006/relationships"><Relationship Id="rId2" Type="http://schemas.openxmlformats.org/officeDocument/2006/relationships/image" Target="../media/image492.emf"/><Relationship Id="rId1" Type="http://schemas.openxmlformats.org/officeDocument/2006/relationships/image" Target="../media/image491.e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495.wmf"/><Relationship Id="rId2" Type="http://schemas.openxmlformats.org/officeDocument/2006/relationships/image" Target="../media/image494.emf"/><Relationship Id="rId1" Type="http://schemas.openxmlformats.org/officeDocument/2006/relationships/image" Target="../media/image493.emf"/></Relationships>
</file>

<file path=ppt/drawings/_rels/vmlDrawing173.vml.rels><?xml version="1.0" encoding="UTF-8" standalone="yes"?>
<Relationships xmlns="http://schemas.openxmlformats.org/package/2006/relationships"><Relationship Id="rId8" Type="http://schemas.openxmlformats.org/officeDocument/2006/relationships/image" Target="../media/image503.emf"/><Relationship Id="rId3" Type="http://schemas.openxmlformats.org/officeDocument/2006/relationships/image" Target="../media/image498.emf"/><Relationship Id="rId7" Type="http://schemas.openxmlformats.org/officeDocument/2006/relationships/image" Target="../media/image502.emf"/><Relationship Id="rId2" Type="http://schemas.openxmlformats.org/officeDocument/2006/relationships/image" Target="../media/image497.emf"/><Relationship Id="rId1" Type="http://schemas.openxmlformats.org/officeDocument/2006/relationships/image" Target="../media/image496.emf"/><Relationship Id="rId6" Type="http://schemas.openxmlformats.org/officeDocument/2006/relationships/image" Target="../media/image501.emf"/><Relationship Id="rId11" Type="http://schemas.openxmlformats.org/officeDocument/2006/relationships/image" Target="../media/image506.emf"/><Relationship Id="rId5" Type="http://schemas.openxmlformats.org/officeDocument/2006/relationships/image" Target="../media/image500.emf"/><Relationship Id="rId10" Type="http://schemas.openxmlformats.org/officeDocument/2006/relationships/image" Target="../media/image505.emf"/><Relationship Id="rId4" Type="http://schemas.openxmlformats.org/officeDocument/2006/relationships/image" Target="../media/image499.emf"/><Relationship Id="rId9" Type="http://schemas.openxmlformats.org/officeDocument/2006/relationships/image" Target="../media/image504.e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509.emf"/><Relationship Id="rId2" Type="http://schemas.openxmlformats.org/officeDocument/2006/relationships/image" Target="../media/image508.emf"/><Relationship Id="rId1" Type="http://schemas.openxmlformats.org/officeDocument/2006/relationships/image" Target="../media/image507.e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511.emf"/><Relationship Id="rId1" Type="http://schemas.openxmlformats.org/officeDocument/2006/relationships/image" Target="../media/image510.emf"/></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513.emf"/><Relationship Id="rId1" Type="http://schemas.openxmlformats.org/officeDocument/2006/relationships/image" Target="../media/image512.e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516.wmf"/><Relationship Id="rId2" Type="http://schemas.openxmlformats.org/officeDocument/2006/relationships/image" Target="../media/image515.emf"/><Relationship Id="rId1" Type="http://schemas.openxmlformats.org/officeDocument/2006/relationships/image" Target="../media/image514.emf"/><Relationship Id="rId5" Type="http://schemas.openxmlformats.org/officeDocument/2006/relationships/image" Target="../media/image518.emf"/><Relationship Id="rId4" Type="http://schemas.openxmlformats.org/officeDocument/2006/relationships/image" Target="../media/image517.wmf"/></Relationships>
</file>

<file path=ppt/drawings/_rels/vmlDrawing178.vml.rels><?xml version="1.0" encoding="UTF-8" standalone="yes"?>
<Relationships xmlns="http://schemas.openxmlformats.org/package/2006/relationships"><Relationship Id="rId8" Type="http://schemas.openxmlformats.org/officeDocument/2006/relationships/image" Target="../media/image526.emf"/><Relationship Id="rId13" Type="http://schemas.openxmlformats.org/officeDocument/2006/relationships/image" Target="../media/image531.emf"/><Relationship Id="rId3" Type="http://schemas.openxmlformats.org/officeDocument/2006/relationships/image" Target="../media/image521.emf"/><Relationship Id="rId7" Type="http://schemas.openxmlformats.org/officeDocument/2006/relationships/image" Target="../media/image525.emf"/><Relationship Id="rId12" Type="http://schemas.openxmlformats.org/officeDocument/2006/relationships/image" Target="../media/image530.emf"/><Relationship Id="rId2" Type="http://schemas.openxmlformats.org/officeDocument/2006/relationships/image" Target="../media/image520.emf"/><Relationship Id="rId1" Type="http://schemas.openxmlformats.org/officeDocument/2006/relationships/image" Target="../media/image519.emf"/><Relationship Id="rId6" Type="http://schemas.openxmlformats.org/officeDocument/2006/relationships/image" Target="../media/image524.emf"/><Relationship Id="rId11" Type="http://schemas.openxmlformats.org/officeDocument/2006/relationships/image" Target="../media/image529.emf"/><Relationship Id="rId5" Type="http://schemas.openxmlformats.org/officeDocument/2006/relationships/image" Target="../media/image523.emf"/><Relationship Id="rId10" Type="http://schemas.openxmlformats.org/officeDocument/2006/relationships/image" Target="../media/image528.emf"/><Relationship Id="rId4" Type="http://schemas.openxmlformats.org/officeDocument/2006/relationships/image" Target="../media/image522.emf"/><Relationship Id="rId9" Type="http://schemas.openxmlformats.org/officeDocument/2006/relationships/image" Target="../media/image527.emf"/><Relationship Id="rId14" Type="http://schemas.openxmlformats.org/officeDocument/2006/relationships/image" Target="../media/image532.e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535.emf"/><Relationship Id="rId7" Type="http://schemas.openxmlformats.org/officeDocument/2006/relationships/image" Target="../media/image539.emf"/><Relationship Id="rId2" Type="http://schemas.openxmlformats.org/officeDocument/2006/relationships/image" Target="../media/image534.emf"/><Relationship Id="rId1" Type="http://schemas.openxmlformats.org/officeDocument/2006/relationships/image" Target="../media/image533.emf"/><Relationship Id="rId6" Type="http://schemas.openxmlformats.org/officeDocument/2006/relationships/image" Target="../media/image538.emf"/><Relationship Id="rId5" Type="http://schemas.openxmlformats.org/officeDocument/2006/relationships/image" Target="../media/image537.emf"/><Relationship Id="rId4" Type="http://schemas.openxmlformats.org/officeDocument/2006/relationships/image" Target="../media/image53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542.emf"/><Relationship Id="rId2" Type="http://schemas.openxmlformats.org/officeDocument/2006/relationships/image" Target="../media/image541.emf"/><Relationship Id="rId1" Type="http://schemas.openxmlformats.org/officeDocument/2006/relationships/image" Target="../media/image540.emf"/><Relationship Id="rId5" Type="http://schemas.openxmlformats.org/officeDocument/2006/relationships/image" Target="../media/image544.emf"/><Relationship Id="rId4" Type="http://schemas.openxmlformats.org/officeDocument/2006/relationships/image" Target="../media/image543.e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547.emf"/><Relationship Id="rId2" Type="http://schemas.openxmlformats.org/officeDocument/2006/relationships/image" Target="../media/image546.emf"/><Relationship Id="rId1" Type="http://schemas.openxmlformats.org/officeDocument/2006/relationships/image" Target="../media/image545.emf"/><Relationship Id="rId4" Type="http://schemas.openxmlformats.org/officeDocument/2006/relationships/image" Target="../media/image548.e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551.emf"/><Relationship Id="rId2" Type="http://schemas.openxmlformats.org/officeDocument/2006/relationships/image" Target="../media/image550.emf"/><Relationship Id="rId1" Type="http://schemas.openxmlformats.org/officeDocument/2006/relationships/image" Target="../media/image549.emf"/><Relationship Id="rId5" Type="http://schemas.openxmlformats.org/officeDocument/2006/relationships/image" Target="../media/image553.emf"/><Relationship Id="rId4" Type="http://schemas.openxmlformats.org/officeDocument/2006/relationships/image" Target="../media/image552.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555.emf"/><Relationship Id="rId1" Type="http://schemas.openxmlformats.org/officeDocument/2006/relationships/image" Target="../media/image554.emf"/></Relationships>
</file>

<file path=ppt/drawings/_rels/vmlDrawing184.vml.rels><?xml version="1.0" encoding="UTF-8" standalone="yes"?>
<Relationships xmlns="http://schemas.openxmlformats.org/package/2006/relationships"><Relationship Id="rId8" Type="http://schemas.openxmlformats.org/officeDocument/2006/relationships/image" Target="../media/image563.emf"/><Relationship Id="rId13" Type="http://schemas.openxmlformats.org/officeDocument/2006/relationships/image" Target="../media/image568.emf"/><Relationship Id="rId18" Type="http://schemas.openxmlformats.org/officeDocument/2006/relationships/image" Target="../media/image573.emf"/><Relationship Id="rId26" Type="http://schemas.openxmlformats.org/officeDocument/2006/relationships/image" Target="../media/image581.emf"/><Relationship Id="rId3" Type="http://schemas.openxmlformats.org/officeDocument/2006/relationships/image" Target="../media/image558.emf"/><Relationship Id="rId21" Type="http://schemas.openxmlformats.org/officeDocument/2006/relationships/image" Target="../media/image576.emf"/><Relationship Id="rId7" Type="http://schemas.openxmlformats.org/officeDocument/2006/relationships/image" Target="../media/image562.emf"/><Relationship Id="rId12" Type="http://schemas.openxmlformats.org/officeDocument/2006/relationships/image" Target="../media/image567.emf"/><Relationship Id="rId17" Type="http://schemas.openxmlformats.org/officeDocument/2006/relationships/image" Target="../media/image572.emf"/><Relationship Id="rId25" Type="http://schemas.openxmlformats.org/officeDocument/2006/relationships/image" Target="../media/image580.emf"/><Relationship Id="rId2" Type="http://schemas.openxmlformats.org/officeDocument/2006/relationships/image" Target="../media/image557.emf"/><Relationship Id="rId16" Type="http://schemas.openxmlformats.org/officeDocument/2006/relationships/image" Target="../media/image571.emf"/><Relationship Id="rId20" Type="http://schemas.openxmlformats.org/officeDocument/2006/relationships/image" Target="../media/image575.emf"/><Relationship Id="rId29" Type="http://schemas.openxmlformats.org/officeDocument/2006/relationships/image" Target="../media/image584.emf"/><Relationship Id="rId1" Type="http://schemas.openxmlformats.org/officeDocument/2006/relationships/image" Target="../media/image556.emf"/><Relationship Id="rId6" Type="http://schemas.openxmlformats.org/officeDocument/2006/relationships/image" Target="../media/image561.emf"/><Relationship Id="rId11" Type="http://schemas.openxmlformats.org/officeDocument/2006/relationships/image" Target="../media/image566.emf"/><Relationship Id="rId24" Type="http://schemas.openxmlformats.org/officeDocument/2006/relationships/image" Target="../media/image579.emf"/><Relationship Id="rId32" Type="http://schemas.openxmlformats.org/officeDocument/2006/relationships/image" Target="../media/image587.emf"/><Relationship Id="rId5" Type="http://schemas.openxmlformats.org/officeDocument/2006/relationships/image" Target="../media/image560.emf"/><Relationship Id="rId15" Type="http://schemas.openxmlformats.org/officeDocument/2006/relationships/image" Target="../media/image570.emf"/><Relationship Id="rId23" Type="http://schemas.openxmlformats.org/officeDocument/2006/relationships/image" Target="../media/image578.emf"/><Relationship Id="rId28" Type="http://schemas.openxmlformats.org/officeDocument/2006/relationships/image" Target="../media/image583.emf"/><Relationship Id="rId10" Type="http://schemas.openxmlformats.org/officeDocument/2006/relationships/image" Target="../media/image565.emf"/><Relationship Id="rId19" Type="http://schemas.openxmlformats.org/officeDocument/2006/relationships/image" Target="../media/image574.emf"/><Relationship Id="rId31" Type="http://schemas.openxmlformats.org/officeDocument/2006/relationships/image" Target="../media/image586.emf"/><Relationship Id="rId4" Type="http://schemas.openxmlformats.org/officeDocument/2006/relationships/image" Target="../media/image559.emf"/><Relationship Id="rId9" Type="http://schemas.openxmlformats.org/officeDocument/2006/relationships/image" Target="../media/image564.emf"/><Relationship Id="rId14" Type="http://schemas.openxmlformats.org/officeDocument/2006/relationships/image" Target="../media/image569.emf"/><Relationship Id="rId22" Type="http://schemas.openxmlformats.org/officeDocument/2006/relationships/image" Target="../media/image577.emf"/><Relationship Id="rId27" Type="http://schemas.openxmlformats.org/officeDocument/2006/relationships/image" Target="../media/image582.emf"/><Relationship Id="rId30" Type="http://schemas.openxmlformats.org/officeDocument/2006/relationships/image" Target="../media/image585.e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590.emf"/><Relationship Id="rId2" Type="http://schemas.openxmlformats.org/officeDocument/2006/relationships/image" Target="../media/image589.emf"/><Relationship Id="rId1" Type="http://schemas.openxmlformats.org/officeDocument/2006/relationships/image" Target="../media/image588.emf"/></Relationships>
</file>

<file path=ppt/drawings/_rels/vmlDrawing186.vml.rels><?xml version="1.0" encoding="UTF-8" standalone="yes"?>
<Relationships xmlns="http://schemas.openxmlformats.org/package/2006/relationships"><Relationship Id="rId8" Type="http://schemas.openxmlformats.org/officeDocument/2006/relationships/image" Target="../media/image598.emf"/><Relationship Id="rId13" Type="http://schemas.openxmlformats.org/officeDocument/2006/relationships/image" Target="../media/image603.emf"/><Relationship Id="rId18" Type="http://schemas.openxmlformats.org/officeDocument/2006/relationships/image" Target="../media/image608.emf"/><Relationship Id="rId26" Type="http://schemas.openxmlformats.org/officeDocument/2006/relationships/image" Target="../media/image616.emf"/><Relationship Id="rId3" Type="http://schemas.openxmlformats.org/officeDocument/2006/relationships/image" Target="../media/image593.emf"/><Relationship Id="rId21" Type="http://schemas.openxmlformats.org/officeDocument/2006/relationships/image" Target="../media/image611.emf"/><Relationship Id="rId7" Type="http://schemas.openxmlformats.org/officeDocument/2006/relationships/image" Target="../media/image597.emf"/><Relationship Id="rId12" Type="http://schemas.openxmlformats.org/officeDocument/2006/relationships/image" Target="../media/image602.emf"/><Relationship Id="rId17" Type="http://schemas.openxmlformats.org/officeDocument/2006/relationships/image" Target="../media/image607.emf"/><Relationship Id="rId25" Type="http://schemas.openxmlformats.org/officeDocument/2006/relationships/image" Target="../media/image615.emf"/><Relationship Id="rId2" Type="http://schemas.openxmlformats.org/officeDocument/2006/relationships/image" Target="../media/image592.emf"/><Relationship Id="rId16" Type="http://schemas.openxmlformats.org/officeDocument/2006/relationships/image" Target="../media/image606.emf"/><Relationship Id="rId20" Type="http://schemas.openxmlformats.org/officeDocument/2006/relationships/image" Target="../media/image610.emf"/><Relationship Id="rId29" Type="http://schemas.openxmlformats.org/officeDocument/2006/relationships/image" Target="../media/image619.emf"/><Relationship Id="rId1" Type="http://schemas.openxmlformats.org/officeDocument/2006/relationships/image" Target="../media/image591.emf"/><Relationship Id="rId6" Type="http://schemas.openxmlformats.org/officeDocument/2006/relationships/image" Target="../media/image596.emf"/><Relationship Id="rId11" Type="http://schemas.openxmlformats.org/officeDocument/2006/relationships/image" Target="../media/image601.emf"/><Relationship Id="rId24" Type="http://schemas.openxmlformats.org/officeDocument/2006/relationships/image" Target="../media/image614.emf"/><Relationship Id="rId5" Type="http://schemas.openxmlformats.org/officeDocument/2006/relationships/image" Target="../media/image595.emf"/><Relationship Id="rId15" Type="http://schemas.openxmlformats.org/officeDocument/2006/relationships/image" Target="../media/image605.emf"/><Relationship Id="rId23" Type="http://schemas.openxmlformats.org/officeDocument/2006/relationships/image" Target="../media/image613.emf"/><Relationship Id="rId28" Type="http://schemas.openxmlformats.org/officeDocument/2006/relationships/image" Target="../media/image618.emf"/><Relationship Id="rId10" Type="http://schemas.openxmlformats.org/officeDocument/2006/relationships/image" Target="../media/image600.emf"/><Relationship Id="rId19" Type="http://schemas.openxmlformats.org/officeDocument/2006/relationships/image" Target="../media/image609.emf"/><Relationship Id="rId4" Type="http://schemas.openxmlformats.org/officeDocument/2006/relationships/image" Target="../media/image594.emf"/><Relationship Id="rId9" Type="http://schemas.openxmlformats.org/officeDocument/2006/relationships/image" Target="../media/image599.emf"/><Relationship Id="rId14" Type="http://schemas.openxmlformats.org/officeDocument/2006/relationships/image" Target="../media/image604.emf"/><Relationship Id="rId22" Type="http://schemas.openxmlformats.org/officeDocument/2006/relationships/image" Target="../media/image612.emf"/><Relationship Id="rId27" Type="http://schemas.openxmlformats.org/officeDocument/2006/relationships/image" Target="../media/image617.emf"/><Relationship Id="rId30" Type="http://schemas.openxmlformats.org/officeDocument/2006/relationships/image" Target="../media/image620.e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623.emf"/><Relationship Id="rId2" Type="http://schemas.openxmlformats.org/officeDocument/2006/relationships/image" Target="../media/image622.emf"/><Relationship Id="rId1" Type="http://schemas.openxmlformats.org/officeDocument/2006/relationships/image" Target="../media/image621.emf"/><Relationship Id="rId4" Type="http://schemas.openxmlformats.org/officeDocument/2006/relationships/image" Target="../media/image624.e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627.emf"/><Relationship Id="rId2" Type="http://schemas.openxmlformats.org/officeDocument/2006/relationships/image" Target="../media/image626.emf"/><Relationship Id="rId1" Type="http://schemas.openxmlformats.org/officeDocument/2006/relationships/image" Target="../media/image625.emf"/><Relationship Id="rId6" Type="http://schemas.openxmlformats.org/officeDocument/2006/relationships/image" Target="../media/image630.emf"/><Relationship Id="rId5" Type="http://schemas.openxmlformats.org/officeDocument/2006/relationships/image" Target="../media/image629.emf"/><Relationship Id="rId4" Type="http://schemas.openxmlformats.org/officeDocument/2006/relationships/image" Target="../media/image628.e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633.emf"/><Relationship Id="rId2" Type="http://schemas.openxmlformats.org/officeDocument/2006/relationships/image" Target="../media/image632.emf"/><Relationship Id="rId1" Type="http://schemas.openxmlformats.org/officeDocument/2006/relationships/image" Target="../media/image631.emf"/><Relationship Id="rId6" Type="http://schemas.openxmlformats.org/officeDocument/2006/relationships/image" Target="../media/image636.emf"/><Relationship Id="rId5" Type="http://schemas.openxmlformats.org/officeDocument/2006/relationships/image" Target="../media/image635.emf"/><Relationship Id="rId4" Type="http://schemas.openxmlformats.org/officeDocument/2006/relationships/image" Target="../media/image634.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90.vml.rels><?xml version="1.0" encoding="UTF-8" standalone="yes"?>
<Relationships xmlns="http://schemas.openxmlformats.org/package/2006/relationships"><Relationship Id="rId8" Type="http://schemas.openxmlformats.org/officeDocument/2006/relationships/image" Target="../media/image644.emf"/><Relationship Id="rId13" Type="http://schemas.openxmlformats.org/officeDocument/2006/relationships/image" Target="../media/image649.emf"/><Relationship Id="rId18" Type="http://schemas.openxmlformats.org/officeDocument/2006/relationships/image" Target="../media/image654.emf"/><Relationship Id="rId3" Type="http://schemas.openxmlformats.org/officeDocument/2006/relationships/image" Target="../media/image639.emf"/><Relationship Id="rId21" Type="http://schemas.openxmlformats.org/officeDocument/2006/relationships/image" Target="../media/image657.emf"/><Relationship Id="rId7" Type="http://schemas.openxmlformats.org/officeDocument/2006/relationships/image" Target="../media/image643.emf"/><Relationship Id="rId12" Type="http://schemas.openxmlformats.org/officeDocument/2006/relationships/image" Target="../media/image648.emf"/><Relationship Id="rId17" Type="http://schemas.openxmlformats.org/officeDocument/2006/relationships/image" Target="../media/image653.emf"/><Relationship Id="rId25" Type="http://schemas.openxmlformats.org/officeDocument/2006/relationships/image" Target="../media/image661.emf"/><Relationship Id="rId2" Type="http://schemas.openxmlformats.org/officeDocument/2006/relationships/image" Target="../media/image638.emf"/><Relationship Id="rId16" Type="http://schemas.openxmlformats.org/officeDocument/2006/relationships/image" Target="../media/image652.emf"/><Relationship Id="rId20" Type="http://schemas.openxmlformats.org/officeDocument/2006/relationships/image" Target="../media/image656.emf"/><Relationship Id="rId1" Type="http://schemas.openxmlformats.org/officeDocument/2006/relationships/image" Target="../media/image637.emf"/><Relationship Id="rId6" Type="http://schemas.openxmlformats.org/officeDocument/2006/relationships/image" Target="../media/image642.emf"/><Relationship Id="rId11" Type="http://schemas.openxmlformats.org/officeDocument/2006/relationships/image" Target="../media/image647.emf"/><Relationship Id="rId24" Type="http://schemas.openxmlformats.org/officeDocument/2006/relationships/image" Target="../media/image660.emf"/><Relationship Id="rId5" Type="http://schemas.openxmlformats.org/officeDocument/2006/relationships/image" Target="../media/image641.emf"/><Relationship Id="rId15" Type="http://schemas.openxmlformats.org/officeDocument/2006/relationships/image" Target="../media/image651.emf"/><Relationship Id="rId23" Type="http://schemas.openxmlformats.org/officeDocument/2006/relationships/image" Target="../media/image659.emf"/><Relationship Id="rId10" Type="http://schemas.openxmlformats.org/officeDocument/2006/relationships/image" Target="../media/image646.emf"/><Relationship Id="rId19" Type="http://schemas.openxmlformats.org/officeDocument/2006/relationships/image" Target="../media/image655.emf"/><Relationship Id="rId4" Type="http://schemas.openxmlformats.org/officeDocument/2006/relationships/image" Target="../media/image640.emf"/><Relationship Id="rId9" Type="http://schemas.openxmlformats.org/officeDocument/2006/relationships/image" Target="../media/image645.emf"/><Relationship Id="rId14" Type="http://schemas.openxmlformats.org/officeDocument/2006/relationships/image" Target="../media/image650.emf"/><Relationship Id="rId22" Type="http://schemas.openxmlformats.org/officeDocument/2006/relationships/image" Target="../media/image658.emf"/></Relationships>
</file>

<file path=ppt/drawings/_rels/vmlDrawing191.vml.rels><?xml version="1.0" encoding="UTF-8" standalone="yes"?>
<Relationships xmlns="http://schemas.openxmlformats.org/package/2006/relationships"><Relationship Id="rId8" Type="http://schemas.openxmlformats.org/officeDocument/2006/relationships/image" Target="../media/image669.emf"/><Relationship Id="rId13" Type="http://schemas.openxmlformats.org/officeDocument/2006/relationships/image" Target="../media/image674.emf"/><Relationship Id="rId18" Type="http://schemas.openxmlformats.org/officeDocument/2006/relationships/image" Target="../media/image679.emf"/><Relationship Id="rId3" Type="http://schemas.openxmlformats.org/officeDocument/2006/relationships/image" Target="../media/image664.emf"/><Relationship Id="rId21" Type="http://schemas.openxmlformats.org/officeDocument/2006/relationships/image" Target="../media/image682.emf"/><Relationship Id="rId7" Type="http://schemas.openxmlformats.org/officeDocument/2006/relationships/image" Target="../media/image668.emf"/><Relationship Id="rId12" Type="http://schemas.openxmlformats.org/officeDocument/2006/relationships/image" Target="../media/image673.emf"/><Relationship Id="rId17" Type="http://schemas.openxmlformats.org/officeDocument/2006/relationships/image" Target="../media/image678.emf"/><Relationship Id="rId25" Type="http://schemas.openxmlformats.org/officeDocument/2006/relationships/image" Target="../media/image686.emf"/><Relationship Id="rId2" Type="http://schemas.openxmlformats.org/officeDocument/2006/relationships/image" Target="../media/image663.emf"/><Relationship Id="rId16" Type="http://schemas.openxmlformats.org/officeDocument/2006/relationships/image" Target="../media/image677.emf"/><Relationship Id="rId20" Type="http://schemas.openxmlformats.org/officeDocument/2006/relationships/image" Target="../media/image681.emf"/><Relationship Id="rId1" Type="http://schemas.openxmlformats.org/officeDocument/2006/relationships/image" Target="../media/image662.emf"/><Relationship Id="rId6" Type="http://schemas.openxmlformats.org/officeDocument/2006/relationships/image" Target="../media/image667.emf"/><Relationship Id="rId11" Type="http://schemas.openxmlformats.org/officeDocument/2006/relationships/image" Target="../media/image672.emf"/><Relationship Id="rId24" Type="http://schemas.openxmlformats.org/officeDocument/2006/relationships/image" Target="../media/image685.emf"/><Relationship Id="rId5" Type="http://schemas.openxmlformats.org/officeDocument/2006/relationships/image" Target="../media/image666.emf"/><Relationship Id="rId15" Type="http://schemas.openxmlformats.org/officeDocument/2006/relationships/image" Target="../media/image676.emf"/><Relationship Id="rId23" Type="http://schemas.openxmlformats.org/officeDocument/2006/relationships/image" Target="../media/image684.emf"/><Relationship Id="rId10" Type="http://schemas.openxmlformats.org/officeDocument/2006/relationships/image" Target="../media/image671.emf"/><Relationship Id="rId19" Type="http://schemas.openxmlformats.org/officeDocument/2006/relationships/image" Target="../media/image680.emf"/><Relationship Id="rId4" Type="http://schemas.openxmlformats.org/officeDocument/2006/relationships/image" Target="../media/image665.emf"/><Relationship Id="rId9" Type="http://schemas.openxmlformats.org/officeDocument/2006/relationships/image" Target="../media/image670.emf"/><Relationship Id="rId14" Type="http://schemas.openxmlformats.org/officeDocument/2006/relationships/image" Target="../media/image675.emf"/><Relationship Id="rId22" Type="http://schemas.openxmlformats.org/officeDocument/2006/relationships/image" Target="../media/image683.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687.e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690.emf"/><Relationship Id="rId2" Type="http://schemas.openxmlformats.org/officeDocument/2006/relationships/image" Target="../media/image689.emf"/><Relationship Id="rId1" Type="http://schemas.openxmlformats.org/officeDocument/2006/relationships/image" Target="../media/image688.emf"/><Relationship Id="rId4" Type="http://schemas.openxmlformats.org/officeDocument/2006/relationships/image" Target="../media/image691.emf"/></Relationships>
</file>

<file path=ppt/drawings/_rels/vmlDrawing194.vml.rels><?xml version="1.0" encoding="UTF-8" standalone="yes"?>
<Relationships xmlns="http://schemas.openxmlformats.org/package/2006/relationships"><Relationship Id="rId2" Type="http://schemas.openxmlformats.org/officeDocument/2006/relationships/image" Target="../media/image693.emf"/><Relationship Id="rId1" Type="http://schemas.openxmlformats.org/officeDocument/2006/relationships/image" Target="../media/image692.emf"/></Relationships>
</file>

<file path=ppt/drawings/_rels/vmlDrawing195.vml.rels><?xml version="1.0" encoding="UTF-8" standalone="yes"?>
<Relationships xmlns="http://schemas.openxmlformats.org/package/2006/relationships"><Relationship Id="rId8" Type="http://schemas.openxmlformats.org/officeDocument/2006/relationships/image" Target="../media/image701.emf"/><Relationship Id="rId13" Type="http://schemas.openxmlformats.org/officeDocument/2006/relationships/image" Target="../media/image706.emf"/><Relationship Id="rId18" Type="http://schemas.openxmlformats.org/officeDocument/2006/relationships/image" Target="../media/image711.emf"/><Relationship Id="rId3" Type="http://schemas.openxmlformats.org/officeDocument/2006/relationships/image" Target="../media/image696.emf"/><Relationship Id="rId7" Type="http://schemas.openxmlformats.org/officeDocument/2006/relationships/image" Target="../media/image700.emf"/><Relationship Id="rId12" Type="http://schemas.openxmlformats.org/officeDocument/2006/relationships/image" Target="../media/image705.emf"/><Relationship Id="rId17" Type="http://schemas.openxmlformats.org/officeDocument/2006/relationships/image" Target="../media/image710.emf"/><Relationship Id="rId2" Type="http://schemas.openxmlformats.org/officeDocument/2006/relationships/image" Target="../media/image695.emf"/><Relationship Id="rId16" Type="http://schemas.openxmlformats.org/officeDocument/2006/relationships/image" Target="../media/image709.emf"/><Relationship Id="rId20" Type="http://schemas.openxmlformats.org/officeDocument/2006/relationships/image" Target="../media/image713.emf"/><Relationship Id="rId1" Type="http://schemas.openxmlformats.org/officeDocument/2006/relationships/image" Target="../media/image694.emf"/><Relationship Id="rId6" Type="http://schemas.openxmlformats.org/officeDocument/2006/relationships/image" Target="../media/image699.emf"/><Relationship Id="rId11" Type="http://schemas.openxmlformats.org/officeDocument/2006/relationships/image" Target="../media/image704.emf"/><Relationship Id="rId5" Type="http://schemas.openxmlformats.org/officeDocument/2006/relationships/image" Target="../media/image698.emf"/><Relationship Id="rId15" Type="http://schemas.openxmlformats.org/officeDocument/2006/relationships/image" Target="../media/image708.emf"/><Relationship Id="rId10" Type="http://schemas.openxmlformats.org/officeDocument/2006/relationships/image" Target="../media/image703.emf"/><Relationship Id="rId19" Type="http://schemas.openxmlformats.org/officeDocument/2006/relationships/image" Target="../media/image712.emf"/><Relationship Id="rId4" Type="http://schemas.openxmlformats.org/officeDocument/2006/relationships/image" Target="../media/image697.emf"/><Relationship Id="rId9" Type="http://schemas.openxmlformats.org/officeDocument/2006/relationships/image" Target="../media/image702.emf"/><Relationship Id="rId14" Type="http://schemas.openxmlformats.org/officeDocument/2006/relationships/image" Target="../media/image707.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714.e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717.wmf"/><Relationship Id="rId2" Type="http://schemas.openxmlformats.org/officeDocument/2006/relationships/image" Target="../media/image716.emf"/><Relationship Id="rId1" Type="http://schemas.openxmlformats.org/officeDocument/2006/relationships/image" Target="../media/image715.emf"/><Relationship Id="rId5" Type="http://schemas.openxmlformats.org/officeDocument/2006/relationships/image" Target="../media/image719.emf"/><Relationship Id="rId4" Type="http://schemas.openxmlformats.org/officeDocument/2006/relationships/image" Target="../media/image718.emf"/></Relationships>
</file>

<file path=ppt/drawings/_rels/vmlDrawing198.vml.rels><?xml version="1.0" encoding="UTF-8" standalone="yes"?>
<Relationships xmlns="http://schemas.openxmlformats.org/package/2006/relationships"><Relationship Id="rId2" Type="http://schemas.openxmlformats.org/officeDocument/2006/relationships/image" Target="../media/image721.emf"/><Relationship Id="rId1" Type="http://schemas.openxmlformats.org/officeDocument/2006/relationships/image" Target="../media/image720.e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729.emf"/><Relationship Id="rId13" Type="http://schemas.openxmlformats.org/officeDocument/2006/relationships/image" Target="../media/image734.emf"/><Relationship Id="rId3" Type="http://schemas.openxmlformats.org/officeDocument/2006/relationships/image" Target="../media/image724.emf"/><Relationship Id="rId7" Type="http://schemas.openxmlformats.org/officeDocument/2006/relationships/image" Target="../media/image728.emf"/><Relationship Id="rId12" Type="http://schemas.openxmlformats.org/officeDocument/2006/relationships/image" Target="../media/image733.emf"/><Relationship Id="rId2" Type="http://schemas.openxmlformats.org/officeDocument/2006/relationships/image" Target="../media/image723.emf"/><Relationship Id="rId1" Type="http://schemas.openxmlformats.org/officeDocument/2006/relationships/image" Target="../media/image722.emf"/><Relationship Id="rId6" Type="http://schemas.openxmlformats.org/officeDocument/2006/relationships/image" Target="../media/image727.emf"/><Relationship Id="rId11" Type="http://schemas.openxmlformats.org/officeDocument/2006/relationships/image" Target="../media/image732.emf"/><Relationship Id="rId5" Type="http://schemas.openxmlformats.org/officeDocument/2006/relationships/image" Target="../media/image726.emf"/><Relationship Id="rId10" Type="http://schemas.openxmlformats.org/officeDocument/2006/relationships/image" Target="../media/image731.emf"/><Relationship Id="rId4" Type="http://schemas.openxmlformats.org/officeDocument/2006/relationships/image" Target="../media/image725.emf"/><Relationship Id="rId9" Type="http://schemas.openxmlformats.org/officeDocument/2006/relationships/image" Target="../media/image730.emf"/><Relationship Id="rId14" Type="http://schemas.openxmlformats.org/officeDocument/2006/relationships/image" Target="../media/image73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736.emf"/></Relationships>
</file>

<file path=ppt/drawings/_rels/vmlDrawing201.vml.rels><?xml version="1.0" encoding="UTF-8" standalone="yes"?>
<Relationships xmlns="http://schemas.openxmlformats.org/package/2006/relationships"><Relationship Id="rId2" Type="http://schemas.openxmlformats.org/officeDocument/2006/relationships/image" Target="../media/image738.wmf"/><Relationship Id="rId1" Type="http://schemas.openxmlformats.org/officeDocument/2006/relationships/image" Target="../media/image737.e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740.wmf"/><Relationship Id="rId1" Type="http://schemas.openxmlformats.org/officeDocument/2006/relationships/image" Target="../media/image739.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74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742.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743.emf"/></Relationships>
</file>

<file path=ppt/drawings/_rels/vmlDrawing206.vml.rels><?xml version="1.0" encoding="UTF-8" standalone="yes"?>
<Relationships xmlns="http://schemas.openxmlformats.org/package/2006/relationships"><Relationship Id="rId2" Type="http://schemas.openxmlformats.org/officeDocument/2006/relationships/image" Target="../media/image745.emf"/><Relationship Id="rId1" Type="http://schemas.openxmlformats.org/officeDocument/2006/relationships/image" Target="../media/image744.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7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emf"/><Relationship Id="rId1" Type="http://schemas.openxmlformats.org/officeDocument/2006/relationships/image" Target="../media/image6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5" Type="http://schemas.openxmlformats.org/officeDocument/2006/relationships/image" Target="../media/image84.emf"/><Relationship Id="rId4"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 Id="rId5" Type="http://schemas.openxmlformats.org/officeDocument/2006/relationships/image" Target="../media/image89.emf"/><Relationship Id="rId4" Type="http://schemas.openxmlformats.org/officeDocument/2006/relationships/image" Target="../media/image88.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 Id="rId4" Type="http://schemas.openxmlformats.org/officeDocument/2006/relationships/image" Target="../media/image10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5" Type="http://schemas.openxmlformats.org/officeDocument/2006/relationships/image" Target="../media/image110.emf"/><Relationship Id="rId4"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4" Type="http://schemas.openxmlformats.org/officeDocument/2006/relationships/image" Target="../media/image120.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image" Target="../media/image129.emf"/><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emf"/><Relationship Id="rId1" Type="http://schemas.openxmlformats.org/officeDocument/2006/relationships/image" Target="../media/image135.emf"/><Relationship Id="rId4" Type="http://schemas.openxmlformats.org/officeDocument/2006/relationships/image" Target="../media/image138.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image" Target="../media/image147.emf"/><Relationship Id="rId4" Type="http://schemas.openxmlformats.org/officeDocument/2006/relationships/image" Target="../media/image15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image" Target="../media/image159.emf"/><Relationship Id="rId6" Type="http://schemas.openxmlformats.org/officeDocument/2006/relationships/image" Target="../media/image164.emf"/><Relationship Id="rId11" Type="http://schemas.openxmlformats.org/officeDocument/2006/relationships/image" Target="../media/image169.emf"/><Relationship Id="rId5" Type="http://schemas.openxmlformats.org/officeDocument/2006/relationships/image" Target="../media/image163.emf"/><Relationship Id="rId10" Type="http://schemas.openxmlformats.org/officeDocument/2006/relationships/image" Target="../media/image168.emf"/><Relationship Id="rId4" Type="http://schemas.openxmlformats.org/officeDocument/2006/relationships/image" Target="../media/image162.emf"/><Relationship Id="rId9" Type="http://schemas.openxmlformats.org/officeDocument/2006/relationships/image" Target="../media/image167.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 Id="rId5" Type="http://schemas.openxmlformats.org/officeDocument/2006/relationships/image" Target="../media/image180.emf"/><Relationship Id="rId4" Type="http://schemas.openxmlformats.org/officeDocument/2006/relationships/image" Target="../media/image17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4" Type="http://schemas.openxmlformats.org/officeDocument/2006/relationships/image" Target="../media/image202.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08.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image" Target="../media/image209.emf"/><Relationship Id="rId4" Type="http://schemas.openxmlformats.org/officeDocument/2006/relationships/image" Target="../media/image21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image" Target="../media/image25.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 Id="rId5" Type="http://schemas.openxmlformats.org/officeDocument/2006/relationships/image" Target="../media/image217.emf"/><Relationship Id="rId4" Type="http://schemas.openxmlformats.org/officeDocument/2006/relationships/image" Target="../media/image216.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20.emf"/><Relationship Id="rId7" Type="http://schemas.openxmlformats.org/officeDocument/2006/relationships/image" Target="../media/image224.emf"/><Relationship Id="rId2" Type="http://schemas.openxmlformats.org/officeDocument/2006/relationships/image" Target="../media/image219.emf"/><Relationship Id="rId1" Type="http://schemas.openxmlformats.org/officeDocument/2006/relationships/image" Target="../media/image218.emf"/><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image" Target="../media/image226.emf"/><Relationship Id="rId4" Type="http://schemas.openxmlformats.org/officeDocument/2006/relationships/image" Target="../media/image229.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image" Target="../media/image230.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238.emf"/><Relationship Id="rId1" Type="http://schemas.openxmlformats.org/officeDocument/2006/relationships/image" Target="../media/image237.emf"/><Relationship Id="rId4" Type="http://schemas.openxmlformats.org/officeDocument/2006/relationships/image" Target="../media/image240.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6" Type="http://schemas.openxmlformats.org/officeDocument/2006/relationships/image" Target="../media/image248.emf"/><Relationship Id="rId5" Type="http://schemas.openxmlformats.org/officeDocument/2006/relationships/image" Target="../media/image247.emf"/><Relationship Id="rId4" Type="http://schemas.openxmlformats.org/officeDocument/2006/relationships/image" Target="../media/image24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image" Target="../media/image24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5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5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image" Target="../media/image255.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e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266.emf"/><Relationship Id="rId3" Type="http://schemas.openxmlformats.org/officeDocument/2006/relationships/image" Target="../media/image261.emf"/><Relationship Id="rId7" Type="http://schemas.openxmlformats.org/officeDocument/2006/relationships/image" Target="../media/image265.emf"/><Relationship Id="rId2" Type="http://schemas.openxmlformats.org/officeDocument/2006/relationships/image" Target="../media/image260.emf"/><Relationship Id="rId1" Type="http://schemas.openxmlformats.org/officeDocument/2006/relationships/image" Target="../media/image259.emf"/><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wmf"/><Relationship Id="rId1" Type="http://schemas.openxmlformats.org/officeDocument/2006/relationships/image" Target="../media/image267.emf"/><Relationship Id="rId6" Type="http://schemas.openxmlformats.org/officeDocument/2006/relationships/image" Target="../media/image272.emf"/><Relationship Id="rId5" Type="http://schemas.openxmlformats.org/officeDocument/2006/relationships/image" Target="../media/image271.emf"/><Relationship Id="rId4" Type="http://schemas.openxmlformats.org/officeDocument/2006/relationships/image" Target="../media/image270.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73.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image" Target="../media/image274.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76.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image" Target="../media/image277.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image" Target="../media/image280.emf"/><Relationship Id="rId1" Type="http://schemas.openxmlformats.org/officeDocument/2006/relationships/image" Target="../media/image279.emf"/><Relationship Id="rId4" Type="http://schemas.openxmlformats.org/officeDocument/2006/relationships/image" Target="../media/image282.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 Id="rId4" Type="http://schemas.openxmlformats.org/officeDocument/2006/relationships/image" Target="../media/image286.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image" Target="../media/image287.emf"/><Relationship Id="rId6" Type="http://schemas.openxmlformats.org/officeDocument/2006/relationships/image" Target="../media/image292.emf"/><Relationship Id="rId5" Type="http://schemas.openxmlformats.org/officeDocument/2006/relationships/image" Target="../media/image291.emf"/><Relationship Id="rId4" Type="http://schemas.openxmlformats.org/officeDocument/2006/relationships/image" Target="../media/image290.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image" Target="../media/image294.emf"/><Relationship Id="rId1" Type="http://schemas.openxmlformats.org/officeDocument/2006/relationships/image" Target="../media/image293.e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 Id="rId4" Type="http://schemas.openxmlformats.org/officeDocument/2006/relationships/image" Target="../media/image299.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00.e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03.emf"/><Relationship Id="rId7" Type="http://schemas.openxmlformats.org/officeDocument/2006/relationships/image" Target="../media/image307.emf"/><Relationship Id="rId2" Type="http://schemas.openxmlformats.org/officeDocument/2006/relationships/image" Target="../media/image302.emf"/><Relationship Id="rId1" Type="http://schemas.openxmlformats.org/officeDocument/2006/relationships/image" Target="../media/image301.emf"/><Relationship Id="rId6" Type="http://schemas.openxmlformats.org/officeDocument/2006/relationships/image" Target="../media/image306.emf"/><Relationship Id="rId5" Type="http://schemas.openxmlformats.org/officeDocument/2006/relationships/image" Target="../media/image305.emf"/><Relationship Id="rId4" Type="http://schemas.openxmlformats.org/officeDocument/2006/relationships/image" Target="../media/image3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2549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244D6AFE-BB56-48A1-B0D3-F9B03A16A24B}" type="slidenum">
              <a:rPr lang="zh-CN" altLang="en-US"/>
              <a:pPr>
                <a:defRPr/>
              </a:pPr>
              <a:t>‹#›</a:t>
            </a:fld>
            <a:endParaRPr lang="en-US" altLang="zh-CN"/>
          </a:p>
        </p:txBody>
      </p:sp>
    </p:spTree>
    <p:extLst>
      <p:ext uri="{BB962C8B-B14F-4D97-AF65-F5344CB8AC3E}">
        <p14:creationId xmlns:p14="http://schemas.microsoft.com/office/powerpoint/2010/main" val="2810380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13" name="AutoShape 16">
            <a:hlinkClick r:id="" action="ppaction://hlinkshowjump?jump=previousslide" highlightClick="1"/>
          </p:cNvPr>
          <p:cNvSpPr>
            <a:spLocks noChangeArrowheads="1"/>
          </p:cNvSpPr>
          <p:nvPr userDrawn="1"/>
        </p:nvSpPr>
        <p:spPr bwMode="auto">
          <a:xfrm>
            <a:off x="7092950" y="6354763"/>
            <a:ext cx="504825" cy="503237"/>
          </a:xfrm>
          <a:prstGeom prst="actionButtonBackPrevious">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4" name="AutoShape 17">
            <a:hlinkClick r:id="" action="ppaction://hlinkshowjump?jump=lastslide" highlightClick="1"/>
          </p:cNvPr>
          <p:cNvSpPr>
            <a:spLocks noChangeArrowheads="1"/>
          </p:cNvSpPr>
          <p:nvPr userDrawn="1"/>
        </p:nvSpPr>
        <p:spPr bwMode="auto">
          <a:xfrm>
            <a:off x="8388350" y="6354763"/>
            <a:ext cx="504825" cy="503237"/>
          </a:xfrm>
          <a:prstGeom prst="actionButtonEnd">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5" name="AutoShape 18">
            <a:hlinkClick r:id="" action="ppaction://hlinkshowjump?jump=firstslide" highlightClick="1"/>
          </p:cNvPr>
          <p:cNvSpPr>
            <a:spLocks noChangeArrowheads="1"/>
          </p:cNvSpPr>
          <p:nvPr userDrawn="1"/>
        </p:nvSpPr>
        <p:spPr bwMode="auto">
          <a:xfrm>
            <a:off x="7740650" y="6354763"/>
            <a:ext cx="503238" cy="503237"/>
          </a:xfrm>
          <a:prstGeom prst="actionButtonHome">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1707"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541708"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6" name="Rectangle 13"/>
          <p:cNvSpPr>
            <a:spLocks noGrp="1" noChangeArrowheads="1"/>
          </p:cNvSpPr>
          <p:nvPr>
            <p:ph type="dt" sz="quarter" idx="10"/>
          </p:nvPr>
        </p:nvSpPr>
        <p:spPr>
          <a:xfrm>
            <a:off x="457200" y="6248400"/>
            <a:ext cx="2133600" cy="476250"/>
          </a:xfrm>
        </p:spPr>
        <p:txBody>
          <a:bodyPr/>
          <a:lstStyle>
            <a:lvl1pPr>
              <a:defRPr/>
            </a:lvl1pPr>
          </a:lstStyle>
          <a:p>
            <a:pPr>
              <a:defRPr/>
            </a:pPr>
            <a:fld id="{91E38BD4-6523-4C0D-A263-49A2D74BB92E}" type="datetime1">
              <a:rPr lang="zh-CN" altLang="en-US"/>
              <a:pPr>
                <a:defRPr/>
              </a:pPr>
              <a:t>2018/10/30</a:t>
            </a:fld>
            <a:endParaRPr lang="en-US" altLang="zh-CN"/>
          </a:p>
        </p:txBody>
      </p:sp>
      <p:sp>
        <p:nvSpPr>
          <p:cNvPr id="17"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8"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E112D58C-C452-4F77-ADA9-1AE570C4ECDB}" type="slidenum">
              <a:rPr lang="zh-CN" altLang="en-US"/>
              <a:pPr>
                <a:defRPr/>
              </a:pPr>
              <a:t>‹#›</a:t>
            </a:fld>
            <a:endParaRPr lang="en-US" altLang="zh-CN"/>
          </a:p>
        </p:txBody>
      </p:sp>
    </p:spTree>
    <p:extLst>
      <p:ext uri="{BB962C8B-B14F-4D97-AF65-F5344CB8AC3E}">
        <p14:creationId xmlns:p14="http://schemas.microsoft.com/office/powerpoint/2010/main" val="3561423122"/>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165D91FC-4029-4AED-8970-4B6E62805AC1}" type="datetime1">
              <a:rPr lang="zh-CN" altLang="en-US"/>
              <a:pPr>
                <a:defRPr/>
              </a:pPr>
              <a:t>2018/10/30</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4D538FB-4457-438E-AE79-7BEE5F0064A2}"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21007837"/>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93C020FE-8389-4E3B-A9D1-669092F0591C}" type="datetime1">
              <a:rPr lang="zh-CN" altLang="en-US"/>
              <a:pPr>
                <a:defRPr/>
              </a:pPr>
              <a:t>2018/10/30</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DCB4F6F0-DA1F-4759-9F19-D0FB0312FA3A}"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00414799"/>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ln/>
        </p:spPr>
        <p:txBody>
          <a:bodyPr/>
          <a:lstStyle>
            <a:lvl1pPr>
              <a:defRPr/>
            </a:lvl1pPr>
          </a:lstStyle>
          <a:p>
            <a:pPr>
              <a:defRPr/>
            </a:pPr>
            <a:fld id="{113EAD0B-9521-4185-9D88-8FC83C5AE178}" type="datetime1">
              <a:rPr lang="zh-CN" altLang="en-US"/>
              <a:pPr>
                <a:defRPr/>
              </a:pPr>
              <a:t>2018/10/30</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5DF8D40-2593-410E-8CDA-AF239AFA6B3E}"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62153659"/>
      </p:ext>
    </p:extLst>
  </p:cSld>
  <p:clrMapOvr>
    <a:masterClrMapping/>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a:ln/>
        </p:spPr>
        <p:txBody>
          <a:bodyPr/>
          <a:lstStyle>
            <a:lvl1pPr>
              <a:defRPr/>
            </a:lvl1pPr>
          </a:lstStyle>
          <a:p>
            <a:pPr>
              <a:defRPr/>
            </a:pPr>
            <a:fld id="{CD5144E9-E873-4986-A696-F74E5128D73C}" type="datetime1">
              <a:rPr lang="zh-CN" altLang="en-US"/>
              <a:pPr>
                <a:defRPr/>
              </a:pPr>
              <a:t>2018/10/30</a:t>
            </a:fld>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DCD385B-82B8-4A9B-B934-A47C671D16D8}"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43177919"/>
      </p:ext>
    </p:extLst>
  </p:cSld>
  <p:clrMapOvr>
    <a:masterClrMapping/>
  </p:clrMapOvr>
  <p:transition spd="med">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dt" sz="half" idx="10"/>
          </p:nvPr>
        </p:nvSpPr>
        <p:spPr>
          <a:ln/>
        </p:spPr>
        <p:txBody>
          <a:bodyPr/>
          <a:lstStyle>
            <a:lvl1pPr>
              <a:defRPr/>
            </a:lvl1pPr>
          </a:lstStyle>
          <a:p>
            <a:pPr>
              <a:defRPr/>
            </a:pPr>
            <a:fld id="{071F4362-539B-4C18-9DF4-1A657A5B78E1}" type="datetime1">
              <a:rPr lang="zh-CN" altLang="en-US"/>
              <a:pPr>
                <a:defRPr/>
              </a:pPr>
              <a:t>2018/10/30</a:t>
            </a:fld>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DD9CE977-659E-4ADB-99F2-0E30E00E15E5}" type="slidenum">
              <a:rPr lang="zh-CN" altLang="en-US"/>
              <a:pPr>
                <a:defRPr/>
              </a:pPr>
              <a:t>‹#›</a:t>
            </a:fld>
            <a:endParaRPr lang="en-US" altLang="zh-CN"/>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6082985"/>
      </p:ext>
    </p:extLst>
  </p:cSld>
  <p:clrMapOvr>
    <a:masterClrMapping/>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a:ln/>
        </p:spPr>
        <p:txBody>
          <a:bodyPr/>
          <a:lstStyle>
            <a:lvl1pPr>
              <a:defRPr/>
            </a:lvl1pPr>
          </a:lstStyle>
          <a:p>
            <a:pPr>
              <a:defRPr/>
            </a:pPr>
            <a:fld id="{5523D497-C960-4269-9577-90DF5CF40AF6}" type="datetime1">
              <a:rPr lang="zh-CN" altLang="en-US"/>
              <a:pPr>
                <a:defRPr/>
              </a:pPr>
              <a:t>2018/10/30</a:t>
            </a:fld>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79E9AD15-7D32-42F0-857B-9CF03EAD46DB}" type="slidenum">
              <a:rPr lang="zh-CN" altLang="en-US"/>
              <a:pPr>
                <a:defRPr/>
              </a:pPr>
              <a:t>‹#›</a:t>
            </a:fld>
            <a:endParaRPr lang="en-US" altLang="zh-CN"/>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2092108"/>
      </p:ext>
    </p:extLst>
  </p:cSld>
  <p:clrMapOvr>
    <a:masterClrMapping/>
  </p:clrMapOvr>
  <p:transition spd="med">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a:ln/>
        </p:spPr>
        <p:txBody>
          <a:bodyPr/>
          <a:lstStyle>
            <a:lvl1pPr>
              <a:defRPr/>
            </a:lvl1pPr>
          </a:lstStyle>
          <a:p>
            <a:pPr>
              <a:defRPr/>
            </a:pPr>
            <a:fld id="{6C7EA3A0-C6C5-4441-A35C-EB11DCE890A3}" type="datetime1">
              <a:rPr lang="zh-CN" altLang="en-US"/>
              <a:pPr>
                <a:defRPr/>
              </a:pPr>
              <a:t>2018/10/30</a:t>
            </a:fld>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4B36DF9-8A78-4AC4-8E1F-04AB12F72685}"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80320682"/>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A479C5A9-B502-4604-86DA-BCA7F7CDDD17}" type="datetime1">
              <a:rPr lang="zh-CN" altLang="en-US"/>
              <a:pPr>
                <a:defRPr/>
              </a:pPr>
              <a:t>2018/10/30</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CCD4614-C742-46AF-8582-F5631A1DC92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28716347"/>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fld id="{1503819D-7373-4532-99BC-101E056BC8F5}" type="datetime1">
              <a:rPr lang="zh-CN" altLang="en-US"/>
              <a:pPr>
                <a:defRPr/>
              </a:pPr>
              <a:t>2018/10/30</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4F0E24F-0DB7-45D0-9D75-205110A5F0F3}"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84650305"/>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ln/>
        </p:spPr>
        <p:txBody>
          <a:bodyPr/>
          <a:lstStyle>
            <a:lvl1pPr>
              <a:defRPr/>
            </a:lvl1pPr>
          </a:lstStyle>
          <a:p>
            <a:pPr>
              <a:defRPr/>
            </a:pPr>
            <a:fld id="{012D9C04-B47B-402A-9F6D-B1708F2CA922}" type="datetime1">
              <a:rPr lang="zh-CN" altLang="en-US"/>
              <a:pPr>
                <a:defRPr/>
              </a:pPr>
              <a:t>2018/10/30</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9A4FACC-1854-4D16-8B55-7FF05F8AE438}"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70001409"/>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a:ln/>
        </p:spPr>
        <p:txBody>
          <a:bodyPr/>
          <a:lstStyle>
            <a:lvl1pPr>
              <a:defRPr/>
            </a:lvl1pPr>
          </a:lstStyle>
          <a:p>
            <a:pPr>
              <a:defRPr/>
            </a:pPr>
            <a:fld id="{EC15F974-DD11-44A2-BBD1-51A13A977E01}" type="datetime1">
              <a:rPr lang="zh-CN" altLang="en-US"/>
              <a:pPr>
                <a:defRPr/>
              </a:pPr>
              <a:t>2018/10/30</a:t>
            </a:fld>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1838291C-F5A8-44A0-97DB-A0F9655BAF41}" type="slidenum">
              <a:rPr lang="zh-CN" altLang="en-US"/>
              <a:pPr>
                <a:defRPr/>
              </a:pPr>
              <a:t>‹#›</a:t>
            </a:fld>
            <a:endParaRPr lang="en-US" altLang="zh-CN"/>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89765165"/>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dt" sz="half" idx="10"/>
          </p:nvPr>
        </p:nvSpPr>
        <p:spPr>
          <a:ln/>
        </p:spPr>
        <p:txBody>
          <a:bodyPr/>
          <a:lstStyle>
            <a:lvl1pPr>
              <a:defRPr/>
            </a:lvl1pPr>
          </a:lstStyle>
          <a:p>
            <a:pPr>
              <a:defRPr/>
            </a:pPr>
            <a:fld id="{0599CD53-AD4B-4EC6-BEEC-1C3E977D4D6A}" type="datetime1">
              <a:rPr lang="zh-CN" altLang="en-US"/>
              <a:pPr>
                <a:defRPr/>
              </a:pPr>
              <a:t>2018/10/30</a:t>
            </a:fld>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C9E35026-E05D-4CB7-8337-046EB944AC43}" type="slidenum">
              <a:rPr lang="zh-CN" altLang="en-US"/>
              <a:pPr>
                <a:defRPr/>
              </a:pPr>
              <a:t>‹#›</a:t>
            </a:fld>
            <a:endParaRPr lang="en-US" altLang="zh-CN"/>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03367299"/>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1943C6E5-31EF-4CC4-92E2-EFB6AE9C94AC}" type="datetime1">
              <a:rPr lang="zh-CN" altLang="en-US"/>
              <a:pPr>
                <a:defRPr/>
              </a:pPr>
              <a:t>2018/10/30</a:t>
            </a:fld>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463267A1-BD94-4537-B830-1679E87CC70D}" type="slidenum">
              <a:rPr lang="zh-CN" altLang="en-US"/>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48568403"/>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fld id="{F855F8B1-DA4B-4EAB-8714-8A509E519D78}" type="datetime1">
              <a:rPr lang="zh-CN" altLang="en-US"/>
              <a:pPr>
                <a:defRPr/>
              </a:pPr>
              <a:t>2018/10/30</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CE0665F-BF92-455E-9628-49BF2B0AB60B}"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03810358"/>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fld id="{2F482E7A-55FC-47A3-84D8-E5DB278145E5}" type="datetime1">
              <a:rPr lang="zh-CN" altLang="en-US"/>
              <a:pPr>
                <a:defRPr/>
              </a:pPr>
              <a:t>2018/10/30</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81EBA17B-7DEC-4D82-81D7-742C5E8888FE}"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35050048"/>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0674"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7B02CB7F-10E0-43E7-80CE-9F1733643524}" type="datetime1">
              <a:rPr lang="zh-CN" altLang="en-US"/>
              <a:pPr>
                <a:defRPr/>
              </a:pPr>
              <a:t>2018/10/30</a:t>
            </a:fld>
            <a:endParaRPr lang="en-US" altLang="zh-CN"/>
          </a:p>
        </p:txBody>
      </p:sp>
      <p:sp>
        <p:nvSpPr>
          <p:cNvPr id="540675"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56CC7B48-5D67-4E85-A151-F80907D120C3}" type="slidenum">
              <a:rPr lang="zh-CN" altLang="en-US"/>
              <a:pPr>
                <a:defRPr/>
              </a:pPr>
              <a:t>‹#›</a:t>
            </a:fld>
            <a:endParaRPr lang="en-US" altLang="zh-CN"/>
          </a:p>
        </p:txBody>
      </p:sp>
      <p:grpSp>
        <p:nvGrpSpPr>
          <p:cNvPr id="204804" name="Group 4"/>
          <p:cNvGrpSpPr>
            <a:grpSpLocks/>
          </p:cNvGrpSpPr>
          <p:nvPr/>
        </p:nvGrpSpPr>
        <p:grpSpPr bwMode="auto">
          <a:xfrm>
            <a:off x="0" y="0"/>
            <a:ext cx="9140825" cy="6850063"/>
            <a:chOff x="0" y="0"/>
            <a:chExt cx="5758" cy="4315"/>
          </a:xfrm>
        </p:grpSpPr>
        <p:grpSp>
          <p:nvGrpSpPr>
            <p:cNvPr id="204811" name="Group 5"/>
            <p:cNvGrpSpPr>
              <a:grpSpLocks/>
            </p:cNvGrpSpPr>
            <p:nvPr userDrawn="1"/>
          </p:nvGrpSpPr>
          <p:grpSpPr bwMode="auto">
            <a:xfrm>
              <a:off x="1728" y="2230"/>
              <a:ext cx="4027" cy="2085"/>
              <a:chOff x="1728" y="2230"/>
              <a:chExt cx="4027" cy="2085"/>
            </a:xfrm>
          </p:grpSpPr>
          <p:sp>
            <p:nvSpPr>
              <p:cNvPr id="540678"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79"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0"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1"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2"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540683"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4"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540685"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40686"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540687"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40688" name="AutoShape 16">
            <a:hlinkClick r:id="" action="ppaction://hlinkshowjump?jump=previousslide" highlightClick="1"/>
          </p:cNvPr>
          <p:cNvSpPr>
            <a:spLocks noChangeArrowheads="1"/>
          </p:cNvSpPr>
          <p:nvPr/>
        </p:nvSpPr>
        <p:spPr bwMode="auto">
          <a:xfrm>
            <a:off x="7092950" y="6354763"/>
            <a:ext cx="504825" cy="503237"/>
          </a:xfrm>
          <a:prstGeom prst="actionButtonBackPrevious">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9" name="AutoShape 17">
            <a:hlinkClick r:id="" action="ppaction://hlinkshowjump?jump=lastslide" highlightClick="1"/>
          </p:cNvPr>
          <p:cNvSpPr>
            <a:spLocks noChangeArrowheads="1"/>
          </p:cNvSpPr>
          <p:nvPr/>
        </p:nvSpPr>
        <p:spPr bwMode="auto">
          <a:xfrm>
            <a:off x="8388350" y="6354763"/>
            <a:ext cx="504825" cy="503237"/>
          </a:xfrm>
          <a:prstGeom prst="actionButtonEnd">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90" name="AutoShape 18">
            <a:hlinkClick r:id="" action="ppaction://hlinkshowjump?jump=firstslide" highlightClick="1"/>
          </p:cNvPr>
          <p:cNvSpPr>
            <a:spLocks noChangeArrowheads="1"/>
          </p:cNvSpPr>
          <p:nvPr/>
        </p:nvSpPr>
        <p:spPr bwMode="auto">
          <a:xfrm>
            <a:off x="7740650" y="6354763"/>
            <a:ext cx="503238" cy="503237"/>
          </a:xfrm>
          <a:prstGeom prst="actionButtonHome">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 bg1="dk2" tx1="lt1" bg2="dk1" tx2="lt2" accent1="accent1" accent2="accent2" accent3="accent3" accent4="accent4" accent5="accent5" accent6="accent6" hlink="hlink" folHlink="folHlink"/>
  <p:sldLayoutIdLst>
    <p:sldLayoutId id="2147483704"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ransition spd="med">
    <p:zoom/>
  </p:transition>
  <p:timing>
    <p:tnLst>
      <p:par>
        <p:cTn id="1" dur="indefinite" restart="never" nodeType="tmRoot"/>
      </p:par>
    </p:tnLst>
  </p:timing>
  <p:hf sldNum="0" hdr="0" ft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slide" Target="slide15.xml"/><Relationship Id="rId7" Type="http://schemas.openxmlformats.org/officeDocument/2006/relationships/slide" Target="slide118.xml"/><Relationship Id="rId2"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98.xml"/><Relationship Id="rId5" Type="http://schemas.openxmlformats.org/officeDocument/2006/relationships/slide" Target="slide72.xml"/><Relationship Id="rId10" Type="http://schemas.openxmlformats.org/officeDocument/2006/relationships/slide" Target="slide243.xml"/><Relationship Id="rId4" Type="http://schemas.openxmlformats.org/officeDocument/2006/relationships/slide" Target="slide57.xml"/><Relationship Id="rId9" Type="http://schemas.openxmlformats.org/officeDocument/2006/relationships/slide" Target="slide19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58.emf"/><Relationship Id="rId5" Type="http://schemas.openxmlformats.org/officeDocument/2006/relationships/oleObject" Target="../embeddings/oleObject257.bin"/><Relationship Id="rId4" Type="http://schemas.openxmlformats.org/officeDocument/2006/relationships/image" Target="../media/image257.emf"/></Relationships>
</file>

<file path=ppt/slides/_rels/slide102.xml.rels><?xml version="1.0" encoding="UTF-8" standalone="yes"?>
<Relationships xmlns="http://schemas.openxmlformats.org/package/2006/relationships"><Relationship Id="rId8" Type="http://schemas.openxmlformats.org/officeDocument/2006/relationships/image" Target="../media/image261.emf"/><Relationship Id="rId13" Type="http://schemas.openxmlformats.org/officeDocument/2006/relationships/oleObject" Target="../embeddings/oleObject263.bin"/><Relationship Id="rId18" Type="http://schemas.openxmlformats.org/officeDocument/2006/relationships/image" Target="../media/image266.emf"/><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263.emf"/><Relationship Id="rId17" Type="http://schemas.openxmlformats.org/officeDocument/2006/relationships/oleObject" Target="../embeddings/oleObject265.bin"/><Relationship Id="rId2" Type="http://schemas.openxmlformats.org/officeDocument/2006/relationships/slideLayout" Target="../slideLayouts/slideLayout2.xml"/><Relationship Id="rId16" Type="http://schemas.openxmlformats.org/officeDocument/2006/relationships/image" Target="../media/image265.emf"/><Relationship Id="rId1" Type="http://schemas.openxmlformats.org/officeDocument/2006/relationships/vmlDrawing" Target="../drawings/vmlDrawing87.vml"/><Relationship Id="rId6" Type="http://schemas.openxmlformats.org/officeDocument/2006/relationships/image" Target="../media/image260.emf"/><Relationship Id="rId11" Type="http://schemas.openxmlformats.org/officeDocument/2006/relationships/oleObject" Target="../embeddings/oleObject262.bin"/><Relationship Id="rId5" Type="http://schemas.openxmlformats.org/officeDocument/2006/relationships/oleObject" Target="../embeddings/oleObject259.bin"/><Relationship Id="rId15" Type="http://schemas.openxmlformats.org/officeDocument/2006/relationships/oleObject" Target="../embeddings/oleObject264.bin"/><Relationship Id="rId10" Type="http://schemas.openxmlformats.org/officeDocument/2006/relationships/image" Target="../media/image262.emf"/><Relationship Id="rId4" Type="http://schemas.openxmlformats.org/officeDocument/2006/relationships/image" Target="../media/image259.emf"/><Relationship Id="rId9" Type="http://schemas.openxmlformats.org/officeDocument/2006/relationships/oleObject" Target="../embeddings/oleObject261.bin"/><Relationship Id="rId14" Type="http://schemas.openxmlformats.org/officeDocument/2006/relationships/image" Target="../media/image264.emf"/></Relationships>
</file>

<file path=ppt/slides/_rels/slide103.xml.rels><?xml version="1.0" encoding="UTF-8" standalone="yes"?>
<Relationships xmlns="http://schemas.openxmlformats.org/package/2006/relationships"><Relationship Id="rId8" Type="http://schemas.openxmlformats.org/officeDocument/2006/relationships/image" Target="../media/image269.emf"/><Relationship Id="rId13" Type="http://schemas.openxmlformats.org/officeDocument/2006/relationships/oleObject" Target="../embeddings/oleObject271.bin"/><Relationship Id="rId3" Type="http://schemas.openxmlformats.org/officeDocument/2006/relationships/oleObject" Target="../embeddings/oleObject266.bin"/><Relationship Id="rId7" Type="http://schemas.openxmlformats.org/officeDocument/2006/relationships/oleObject" Target="../embeddings/oleObject268.bin"/><Relationship Id="rId12" Type="http://schemas.openxmlformats.org/officeDocument/2006/relationships/image" Target="../media/image271.e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68.wmf"/><Relationship Id="rId11" Type="http://schemas.openxmlformats.org/officeDocument/2006/relationships/oleObject" Target="../embeddings/oleObject270.bin"/><Relationship Id="rId5" Type="http://schemas.openxmlformats.org/officeDocument/2006/relationships/oleObject" Target="../embeddings/oleObject267.bin"/><Relationship Id="rId10" Type="http://schemas.openxmlformats.org/officeDocument/2006/relationships/image" Target="../media/image270.emf"/><Relationship Id="rId4" Type="http://schemas.openxmlformats.org/officeDocument/2006/relationships/image" Target="../media/image267.emf"/><Relationship Id="rId9" Type="http://schemas.openxmlformats.org/officeDocument/2006/relationships/oleObject" Target="../embeddings/oleObject269.bin"/><Relationship Id="rId14" Type="http://schemas.openxmlformats.org/officeDocument/2006/relationships/image" Target="../media/image272.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73.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3.bin"/><Relationship Id="rId2" Type="http://schemas.openxmlformats.org/officeDocument/2006/relationships/slideLayout" Target="../slideLayouts/slideLayout12.xml"/><Relationship Id="rId1" Type="http://schemas.openxmlformats.org/officeDocument/2006/relationships/vmlDrawing" Target="../drawings/vmlDrawing90.vml"/><Relationship Id="rId6" Type="http://schemas.openxmlformats.org/officeDocument/2006/relationships/image" Target="../media/image275.emf"/><Relationship Id="rId5" Type="http://schemas.openxmlformats.org/officeDocument/2006/relationships/oleObject" Target="../embeddings/oleObject274.bin"/><Relationship Id="rId4" Type="http://schemas.openxmlformats.org/officeDocument/2006/relationships/image" Target="../media/image274.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26.wmf"/><Relationship Id="rId5" Type="http://schemas.openxmlformats.org/officeDocument/2006/relationships/oleObject" Target="../embeddings/oleObject26.bin"/><Relationship Id="rId4" Type="http://schemas.openxmlformats.org/officeDocument/2006/relationships/image" Target="../media/image25.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image" Target="../media/image276.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78.emf"/><Relationship Id="rId5" Type="http://schemas.openxmlformats.org/officeDocument/2006/relationships/oleObject" Target="../embeddings/oleObject277.bin"/><Relationship Id="rId4" Type="http://schemas.openxmlformats.org/officeDocument/2006/relationships/image" Target="../media/image277.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81.emf"/><Relationship Id="rId3" Type="http://schemas.openxmlformats.org/officeDocument/2006/relationships/oleObject" Target="../embeddings/oleObject278.bin"/><Relationship Id="rId7" Type="http://schemas.openxmlformats.org/officeDocument/2006/relationships/oleObject" Target="../embeddings/oleObject280.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280.emf"/><Relationship Id="rId5" Type="http://schemas.openxmlformats.org/officeDocument/2006/relationships/oleObject" Target="../embeddings/oleObject279.bin"/><Relationship Id="rId10" Type="http://schemas.openxmlformats.org/officeDocument/2006/relationships/image" Target="../media/image282.emf"/><Relationship Id="rId4" Type="http://schemas.openxmlformats.org/officeDocument/2006/relationships/image" Target="../media/image279.emf"/><Relationship Id="rId9" Type="http://schemas.openxmlformats.org/officeDocument/2006/relationships/oleObject" Target="../embeddings/oleObject281.bin"/></Relationships>
</file>

<file path=ppt/slides/_rels/slide115.xml.rels><?xml version="1.0" encoding="UTF-8" standalone="yes"?>
<Relationships xmlns="http://schemas.openxmlformats.org/package/2006/relationships"><Relationship Id="rId8" Type="http://schemas.openxmlformats.org/officeDocument/2006/relationships/image" Target="../media/image285.e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84.emf"/><Relationship Id="rId5" Type="http://schemas.openxmlformats.org/officeDocument/2006/relationships/oleObject" Target="../embeddings/oleObject283.bin"/><Relationship Id="rId10" Type="http://schemas.openxmlformats.org/officeDocument/2006/relationships/image" Target="../media/image286.emf"/><Relationship Id="rId4" Type="http://schemas.openxmlformats.org/officeDocument/2006/relationships/image" Target="../media/image283.emf"/><Relationship Id="rId9" Type="http://schemas.openxmlformats.org/officeDocument/2006/relationships/oleObject" Target="../embeddings/oleObject285.bin"/></Relationships>
</file>

<file path=ppt/slides/_rels/slide116.x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oleObject" Target="../embeddings/oleObject291.bin"/><Relationship Id="rId3" Type="http://schemas.openxmlformats.org/officeDocument/2006/relationships/oleObject" Target="../embeddings/oleObject286.bin"/><Relationship Id="rId7" Type="http://schemas.openxmlformats.org/officeDocument/2006/relationships/oleObject" Target="../embeddings/oleObject288.bin"/><Relationship Id="rId12" Type="http://schemas.openxmlformats.org/officeDocument/2006/relationships/image" Target="../media/image291.emf"/><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88.emf"/><Relationship Id="rId11" Type="http://schemas.openxmlformats.org/officeDocument/2006/relationships/oleObject" Target="../embeddings/oleObject290.bin"/><Relationship Id="rId5" Type="http://schemas.openxmlformats.org/officeDocument/2006/relationships/oleObject" Target="../embeddings/oleObject287.bin"/><Relationship Id="rId10" Type="http://schemas.openxmlformats.org/officeDocument/2006/relationships/image" Target="../media/image290.emf"/><Relationship Id="rId4" Type="http://schemas.openxmlformats.org/officeDocument/2006/relationships/image" Target="../media/image287.emf"/><Relationship Id="rId9" Type="http://schemas.openxmlformats.org/officeDocument/2006/relationships/oleObject" Target="../embeddings/oleObject289.bin"/><Relationship Id="rId14" Type="http://schemas.openxmlformats.org/officeDocument/2006/relationships/image" Target="../media/image292.emf"/></Relationships>
</file>

<file path=ppt/slides/_rels/slide117.xml.rels><?xml version="1.0" encoding="UTF-8" standalone="yes"?>
<Relationships xmlns="http://schemas.openxmlformats.org/package/2006/relationships"><Relationship Id="rId8" Type="http://schemas.openxmlformats.org/officeDocument/2006/relationships/image" Target="../media/image295.e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94.emf"/><Relationship Id="rId5" Type="http://schemas.openxmlformats.org/officeDocument/2006/relationships/oleObject" Target="../embeddings/oleObject293.bin"/><Relationship Id="rId4" Type="http://schemas.openxmlformats.org/officeDocument/2006/relationships/image" Target="../media/image293.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97.emf"/><Relationship Id="rId5" Type="http://schemas.openxmlformats.org/officeDocument/2006/relationships/oleObject" Target="../embeddings/oleObject296.bin"/><Relationship Id="rId10" Type="http://schemas.openxmlformats.org/officeDocument/2006/relationships/image" Target="../media/image299.emf"/><Relationship Id="rId4" Type="http://schemas.openxmlformats.org/officeDocument/2006/relationships/image" Target="../media/image296.emf"/><Relationship Id="rId9" Type="http://schemas.openxmlformats.org/officeDocument/2006/relationships/oleObject" Target="../embeddings/oleObject298.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2.xml"/><Relationship Id="rId1" Type="http://schemas.openxmlformats.org/officeDocument/2006/relationships/vmlDrawing" Target="../drawings/vmlDrawing98.vml"/><Relationship Id="rId4" Type="http://schemas.openxmlformats.org/officeDocument/2006/relationships/image" Target="../media/image300.emf"/></Relationships>
</file>

<file path=ppt/slides/_rels/slide125.xml.rels><?xml version="1.0" encoding="UTF-8" standalone="yes"?>
<Relationships xmlns="http://schemas.openxmlformats.org/package/2006/relationships"><Relationship Id="rId8" Type="http://schemas.openxmlformats.org/officeDocument/2006/relationships/image" Target="../media/image303.emf"/><Relationship Id="rId13" Type="http://schemas.openxmlformats.org/officeDocument/2006/relationships/oleObject" Target="../embeddings/oleObject305.bin"/><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05.emf"/><Relationship Id="rId2" Type="http://schemas.openxmlformats.org/officeDocument/2006/relationships/slideLayout" Target="../slideLayouts/slideLayout2.xml"/><Relationship Id="rId16" Type="http://schemas.openxmlformats.org/officeDocument/2006/relationships/image" Target="../media/image307.emf"/><Relationship Id="rId1" Type="http://schemas.openxmlformats.org/officeDocument/2006/relationships/vmlDrawing" Target="../drawings/vmlDrawing99.vml"/><Relationship Id="rId6" Type="http://schemas.openxmlformats.org/officeDocument/2006/relationships/image" Target="../media/image302.e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304.emf"/><Relationship Id="rId4" Type="http://schemas.openxmlformats.org/officeDocument/2006/relationships/image" Target="../media/image301.emf"/><Relationship Id="rId9" Type="http://schemas.openxmlformats.org/officeDocument/2006/relationships/oleObject" Target="../embeddings/oleObject303.bin"/><Relationship Id="rId14" Type="http://schemas.openxmlformats.org/officeDocument/2006/relationships/image" Target="../media/image306.emf"/></Relationships>
</file>

<file path=ppt/slides/_rels/slide126.xml.rels><?xml version="1.0" encoding="UTF-8" standalone="yes"?>
<Relationships xmlns="http://schemas.openxmlformats.org/package/2006/relationships"><Relationship Id="rId8" Type="http://schemas.openxmlformats.org/officeDocument/2006/relationships/image" Target="../media/image310.emf"/><Relationship Id="rId3" Type="http://schemas.openxmlformats.org/officeDocument/2006/relationships/oleObject" Target="../embeddings/oleObject307.bin"/><Relationship Id="rId7" Type="http://schemas.openxmlformats.org/officeDocument/2006/relationships/oleObject" Target="../embeddings/oleObject309.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309.emf"/><Relationship Id="rId5" Type="http://schemas.openxmlformats.org/officeDocument/2006/relationships/oleObject" Target="../embeddings/oleObject308.bin"/><Relationship Id="rId10" Type="http://schemas.openxmlformats.org/officeDocument/2006/relationships/image" Target="../media/image311.emf"/><Relationship Id="rId4" Type="http://schemas.openxmlformats.org/officeDocument/2006/relationships/image" Target="../media/image308.emf"/><Relationship Id="rId9" Type="http://schemas.openxmlformats.org/officeDocument/2006/relationships/oleObject" Target="../embeddings/oleObject310.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2.xml"/><Relationship Id="rId1" Type="http://schemas.openxmlformats.org/officeDocument/2006/relationships/vmlDrawing" Target="../drawings/vmlDrawing101.vml"/><Relationship Id="rId4" Type="http://schemas.openxmlformats.org/officeDocument/2006/relationships/image" Target="../media/image312.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2.xml"/><Relationship Id="rId1" Type="http://schemas.openxmlformats.org/officeDocument/2006/relationships/vmlDrawing" Target="../drawings/vmlDrawing102.vml"/><Relationship Id="rId4" Type="http://schemas.openxmlformats.org/officeDocument/2006/relationships/image" Target="../media/image31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oleObject" Target="../embeddings/oleObject313.bin"/><Relationship Id="rId7" Type="http://schemas.openxmlformats.org/officeDocument/2006/relationships/oleObject" Target="../embeddings/oleObject315.bin"/><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315.emf"/><Relationship Id="rId5" Type="http://schemas.openxmlformats.org/officeDocument/2006/relationships/oleObject" Target="../embeddings/oleObject314.bin"/><Relationship Id="rId10" Type="http://schemas.openxmlformats.org/officeDocument/2006/relationships/image" Target="../media/image317.emf"/><Relationship Id="rId4" Type="http://schemas.openxmlformats.org/officeDocument/2006/relationships/image" Target="../media/image314.emf"/><Relationship Id="rId9" Type="http://schemas.openxmlformats.org/officeDocument/2006/relationships/oleObject" Target="../embeddings/oleObject316.bin"/></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2.xml"/><Relationship Id="rId1" Type="http://schemas.openxmlformats.org/officeDocument/2006/relationships/vmlDrawing" Target="../drawings/vmlDrawing104.vml"/><Relationship Id="rId4" Type="http://schemas.openxmlformats.org/officeDocument/2006/relationships/image" Target="../media/image318.emf"/></Relationships>
</file>

<file path=ppt/slides/_rels/slide134.xml.rels><?xml version="1.0" encoding="UTF-8" standalone="yes"?>
<Relationships xmlns="http://schemas.openxmlformats.org/package/2006/relationships"><Relationship Id="rId8" Type="http://schemas.openxmlformats.org/officeDocument/2006/relationships/image" Target="../media/image321.emf"/><Relationship Id="rId13" Type="http://schemas.openxmlformats.org/officeDocument/2006/relationships/oleObject" Target="../embeddings/oleObject323.bin"/><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23.emf"/><Relationship Id="rId2" Type="http://schemas.openxmlformats.org/officeDocument/2006/relationships/slideLayout" Target="../slideLayouts/slideLayout2.xml"/><Relationship Id="rId16" Type="http://schemas.openxmlformats.org/officeDocument/2006/relationships/image" Target="../media/image325.emf"/><Relationship Id="rId1" Type="http://schemas.openxmlformats.org/officeDocument/2006/relationships/vmlDrawing" Target="../drawings/vmlDrawing105.vml"/><Relationship Id="rId6" Type="http://schemas.openxmlformats.org/officeDocument/2006/relationships/image" Target="../media/image320.emf"/><Relationship Id="rId11" Type="http://schemas.openxmlformats.org/officeDocument/2006/relationships/oleObject" Target="../embeddings/oleObject322.bin"/><Relationship Id="rId5" Type="http://schemas.openxmlformats.org/officeDocument/2006/relationships/oleObject" Target="../embeddings/oleObject319.bin"/><Relationship Id="rId15" Type="http://schemas.openxmlformats.org/officeDocument/2006/relationships/oleObject" Target="../embeddings/oleObject324.bin"/><Relationship Id="rId10" Type="http://schemas.openxmlformats.org/officeDocument/2006/relationships/image" Target="../media/image322.emf"/><Relationship Id="rId4" Type="http://schemas.openxmlformats.org/officeDocument/2006/relationships/image" Target="../media/image319.emf"/><Relationship Id="rId9" Type="http://schemas.openxmlformats.org/officeDocument/2006/relationships/oleObject" Target="../embeddings/oleObject321.bin"/><Relationship Id="rId14" Type="http://schemas.openxmlformats.org/officeDocument/2006/relationships/image" Target="../media/image324.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328.emf"/><Relationship Id="rId13" Type="http://schemas.openxmlformats.org/officeDocument/2006/relationships/oleObject" Target="../embeddings/oleObject330.bin"/><Relationship Id="rId18" Type="http://schemas.openxmlformats.org/officeDocument/2006/relationships/image" Target="../media/image333.emf"/><Relationship Id="rId26" Type="http://schemas.openxmlformats.org/officeDocument/2006/relationships/oleObject" Target="../embeddings/oleObject337.bin"/><Relationship Id="rId3" Type="http://schemas.openxmlformats.org/officeDocument/2006/relationships/oleObject" Target="../embeddings/oleObject325.bin"/><Relationship Id="rId21" Type="http://schemas.openxmlformats.org/officeDocument/2006/relationships/oleObject" Target="../embeddings/oleObject334.bin"/><Relationship Id="rId7" Type="http://schemas.openxmlformats.org/officeDocument/2006/relationships/oleObject" Target="../embeddings/oleObject327.bin"/><Relationship Id="rId12" Type="http://schemas.openxmlformats.org/officeDocument/2006/relationships/image" Target="../media/image330.emf"/><Relationship Id="rId17" Type="http://schemas.openxmlformats.org/officeDocument/2006/relationships/oleObject" Target="../embeddings/oleObject332.bin"/><Relationship Id="rId25" Type="http://schemas.openxmlformats.org/officeDocument/2006/relationships/image" Target="../media/image336.emf"/><Relationship Id="rId2" Type="http://schemas.openxmlformats.org/officeDocument/2006/relationships/slideLayout" Target="../slideLayouts/slideLayout15.xml"/><Relationship Id="rId16" Type="http://schemas.openxmlformats.org/officeDocument/2006/relationships/image" Target="../media/image332.emf"/><Relationship Id="rId20" Type="http://schemas.openxmlformats.org/officeDocument/2006/relationships/image" Target="../media/image334.emf"/><Relationship Id="rId1" Type="http://schemas.openxmlformats.org/officeDocument/2006/relationships/vmlDrawing" Target="../drawings/vmlDrawing106.vml"/><Relationship Id="rId6" Type="http://schemas.openxmlformats.org/officeDocument/2006/relationships/image" Target="../media/image327.emf"/><Relationship Id="rId11" Type="http://schemas.openxmlformats.org/officeDocument/2006/relationships/oleObject" Target="../embeddings/oleObject329.bin"/><Relationship Id="rId24" Type="http://schemas.openxmlformats.org/officeDocument/2006/relationships/oleObject" Target="../embeddings/oleObject336.bin"/><Relationship Id="rId5" Type="http://schemas.openxmlformats.org/officeDocument/2006/relationships/oleObject" Target="../embeddings/oleObject326.bin"/><Relationship Id="rId15" Type="http://schemas.openxmlformats.org/officeDocument/2006/relationships/oleObject" Target="../embeddings/oleObject331.bin"/><Relationship Id="rId23" Type="http://schemas.openxmlformats.org/officeDocument/2006/relationships/oleObject" Target="../embeddings/oleObject335.bin"/><Relationship Id="rId10" Type="http://schemas.openxmlformats.org/officeDocument/2006/relationships/image" Target="../media/image329.emf"/><Relationship Id="rId19" Type="http://schemas.openxmlformats.org/officeDocument/2006/relationships/oleObject" Target="../embeddings/oleObject333.bin"/><Relationship Id="rId4" Type="http://schemas.openxmlformats.org/officeDocument/2006/relationships/image" Target="../media/image326.emf"/><Relationship Id="rId9" Type="http://schemas.openxmlformats.org/officeDocument/2006/relationships/oleObject" Target="../embeddings/oleObject328.bin"/><Relationship Id="rId14" Type="http://schemas.openxmlformats.org/officeDocument/2006/relationships/image" Target="../media/image331.emf"/><Relationship Id="rId22" Type="http://schemas.openxmlformats.org/officeDocument/2006/relationships/image" Target="../media/image335.emf"/><Relationship Id="rId27" Type="http://schemas.openxmlformats.org/officeDocument/2006/relationships/image" Target="../media/image337.emf"/></Relationships>
</file>

<file path=ppt/slides/_rels/slide137.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oleObject" Target="../embeddings/oleObject338.bin"/><Relationship Id="rId7"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339.emf"/><Relationship Id="rId5" Type="http://schemas.openxmlformats.org/officeDocument/2006/relationships/oleObject" Target="../embeddings/oleObject339.bin"/><Relationship Id="rId10" Type="http://schemas.openxmlformats.org/officeDocument/2006/relationships/image" Target="../media/image341.emf"/><Relationship Id="rId4" Type="http://schemas.openxmlformats.org/officeDocument/2006/relationships/image" Target="../media/image338.emf"/><Relationship Id="rId9" Type="http://schemas.openxmlformats.org/officeDocument/2006/relationships/oleObject" Target="../embeddings/oleObject341.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342.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342.emf"/></Relationships>
</file>

<file path=ppt/slides/_rels/slide139.xml.rels><?xml version="1.0" encoding="UTF-8" standalone="yes"?>
<Relationships xmlns="http://schemas.openxmlformats.org/package/2006/relationships"><Relationship Id="rId8" Type="http://schemas.openxmlformats.org/officeDocument/2006/relationships/image" Target="../media/image345.e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16.xml"/><Relationship Id="rId1" Type="http://schemas.openxmlformats.org/officeDocument/2006/relationships/vmlDrawing" Target="../drawings/vmlDrawing109.vml"/><Relationship Id="rId6" Type="http://schemas.openxmlformats.org/officeDocument/2006/relationships/image" Target="../media/image344.emf"/><Relationship Id="rId5" Type="http://schemas.openxmlformats.org/officeDocument/2006/relationships/oleObject" Target="../embeddings/oleObject344.bin"/><Relationship Id="rId4" Type="http://schemas.openxmlformats.org/officeDocument/2006/relationships/image" Target="../media/image34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351.bin"/><Relationship Id="rId18" Type="http://schemas.openxmlformats.org/officeDocument/2006/relationships/image" Target="../media/image352.emf"/><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349.emf"/><Relationship Id="rId17" Type="http://schemas.openxmlformats.org/officeDocument/2006/relationships/oleObject" Target="../embeddings/oleObject353.bin"/><Relationship Id="rId2" Type="http://schemas.openxmlformats.org/officeDocument/2006/relationships/slideLayout" Target="../slideLayouts/slideLayout13.xml"/><Relationship Id="rId16" Type="http://schemas.openxmlformats.org/officeDocument/2006/relationships/image" Target="../media/image351.emf"/><Relationship Id="rId20" Type="http://schemas.openxmlformats.org/officeDocument/2006/relationships/image" Target="../media/image353.emf"/><Relationship Id="rId1" Type="http://schemas.openxmlformats.org/officeDocument/2006/relationships/vmlDrawing" Target="../drawings/vmlDrawing110.vml"/><Relationship Id="rId6" Type="http://schemas.openxmlformats.org/officeDocument/2006/relationships/image" Target="../media/image347.emf"/><Relationship Id="rId11" Type="http://schemas.openxmlformats.org/officeDocument/2006/relationships/oleObject" Target="../embeddings/oleObject350.bin"/><Relationship Id="rId5" Type="http://schemas.openxmlformats.org/officeDocument/2006/relationships/oleObject" Target="../embeddings/oleObject347.bin"/><Relationship Id="rId15" Type="http://schemas.openxmlformats.org/officeDocument/2006/relationships/oleObject" Target="../embeddings/oleObject352.bin"/><Relationship Id="rId10" Type="http://schemas.openxmlformats.org/officeDocument/2006/relationships/image" Target="../media/image348.emf"/><Relationship Id="rId19" Type="http://schemas.openxmlformats.org/officeDocument/2006/relationships/oleObject" Target="../embeddings/oleObject354.bin"/><Relationship Id="rId4" Type="http://schemas.openxmlformats.org/officeDocument/2006/relationships/image" Target="../media/image346.emf"/><Relationship Id="rId9" Type="http://schemas.openxmlformats.org/officeDocument/2006/relationships/oleObject" Target="../embeddings/oleObject349.bin"/><Relationship Id="rId14" Type="http://schemas.openxmlformats.org/officeDocument/2006/relationships/image" Target="../media/image350.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55.bin"/><Relationship Id="rId2" Type="http://schemas.openxmlformats.org/officeDocument/2006/relationships/slideLayout" Target="../slideLayouts/slideLayout15.xml"/><Relationship Id="rId1" Type="http://schemas.openxmlformats.org/officeDocument/2006/relationships/vmlDrawing" Target="../drawings/vmlDrawing111.vml"/><Relationship Id="rId4" Type="http://schemas.openxmlformats.org/officeDocument/2006/relationships/image" Target="../media/image354.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357.emf"/><Relationship Id="rId3" Type="http://schemas.openxmlformats.org/officeDocument/2006/relationships/oleObject" Target="../embeddings/oleObject356.bin"/><Relationship Id="rId7" Type="http://schemas.openxmlformats.org/officeDocument/2006/relationships/oleObject" Target="../embeddings/oleObject358.bin"/><Relationship Id="rId2" Type="http://schemas.openxmlformats.org/officeDocument/2006/relationships/slideLayout" Target="../slideLayouts/slideLayout13.xml"/><Relationship Id="rId1" Type="http://schemas.openxmlformats.org/officeDocument/2006/relationships/vmlDrawing" Target="../drawings/vmlDrawing112.vml"/><Relationship Id="rId6" Type="http://schemas.openxmlformats.org/officeDocument/2006/relationships/image" Target="../media/image356.emf"/><Relationship Id="rId5" Type="http://schemas.openxmlformats.org/officeDocument/2006/relationships/oleObject" Target="../embeddings/oleObject357.bin"/><Relationship Id="rId4" Type="http://schemas.openxmlformats.org/officeDocument/2006/relationships/image" Target="../media/image355.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359.emf"/><Relationship Id="rId5" Type="http://schemas.openxmlformats.org/officeDocument/2006/relationships/oleObject" Target="../embeddings/oleObject360.bin"/><Relationship Id="rId4" Type="http://schemas.openxmlformats.org/officeDocument/2006/relationships/image" Target="../media/image35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362.emf"/><Relationship Id="rId3" Type="http://schemas.openxmlformats.org/officeDocument/2006/relationships/oleObject" Target="../embeddings/oleObject361.bin"/><Relationship Id="rId7" Type="http://schemas.openxmlformats.org/officeDocument/2006/relationships/oleObject" Target="../embeddings/oleObject363.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361.emf"/><Relationship Id="rId5" Type="http://schemas.openxmlformats.org/officeDocument/2006/relationships/oleObject" Target="../embeddings/oleObject362.bin"/><Relationship Id="rId4" Type="http://schemas.openxmlformats.org/officeDocument/2006/relationships/image" Target="../media/image360.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64.bin"/><Relationship Id="rId2" Type="http://schemas.openxmlformats.org/officeDocument/2006/relationships/slideLayout" Target="../slideLayouts/slideLayout2.xml"/><Relationship Id="rId1" Type="http://schemas.openxmlformats.org/officeDocument/2006/relationships/vmlDrawing" Target="../drawings/vmlDrawing115.vml"/><Relationship Id="rId4" Type="http://schemas.openxmlformats.org/officeDocument/2006/relationships/image" Target="../media/image363.emf"/></Relationships>
</file>

<file path=ppt/slides/_rels/slide152.xml.rels><?xml version="1.0" encoding="UTF-8" standalone="yes"?>
<Relationships xmlns="http://schemas.openxmlformats.org/package/2006/relationships"><Relationship Id="rId8" Type="http://schemas.openxmlformats.org/officeDocument/2006/relationships/image" Target="../media/image366.wmf"/><Relationship Id="rId3" Type="http://schemas.openxmlformats.org/officeDocument/2006/relationships/oleObject" Target="../embeddings/oleObject365.bin"/><Relationship Id="rId7" Type="http://schemas.openxmlformats.org/officeDocument/2006/relationships/oleObject" Target="../embeddings/oleObject367.bin"/><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365.wmf"/><Relationship Id="rId5" Type="http://schemas.openxmlformats.org/officeDocument/2006/relationships/oleObject" Target="../embeddings/oleObject366.bin"/><Relationship Id="rId10" Type="http://schemas.openxmlformats.org/officeDocument/2006/relationships/image" Target="../media/image367.wmf"/><Relationship Id="rId4" Type="http://schemas.openxmlformats.org/officeDocument/2006/relationships/image" Target="../media/image364.emf"/><Relationship Id="rId9" Type="http://schemas.openxmlformats.org/officeDocument/2006/relationships/oleObject" Target="../embeddings/oleObject368.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image" Target="../media/image369.emf"/><Relationship Id="rId5" Type="http://schemas.openxmlformats.org/officeDocument/2006/relationships/oleObject" Target="../embeddings/oleObject370.bin"/><Relationship Id="rId4" Type="http://schemas.openxmlformats.org/officeDocument/2006/relationships/image" Target="../media/image36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370.emf"/></Relationships>
</file>

<file path=ppt/slides/_rels/slide155.xml.rels><?xml version="1.0" encoding="UTF-8" standalone="yes"?>
<Relationships xmlns="http://schemas.openxmlformats.org/package/2006/relationships"><Relationship Id="rId8" Type="http://schemas.openxmlformats.org/officeDocument/2006/relationships/image" Target="../media/image373.emf"/><Relationship Id="rId13" Type="http://schemas.openxmlformats.org/officeDocument/2006/relationships/oleObject" Target="../embeddings/oleObject377.bin"/><Relationship Id="rId3" Type="http://schemas.openxmlformats.org/officeDocument/2006/relationships/oleObject" Target="../embeddings/oleObject372.bin"/><Relationship Id="rId7" Type="http://schemas.openxmlformats.org/officeDocument/2006/relationships/oleObject" Target="../embeddings/oleObject374.bin"/><Relationship Id="rId12" Type="http://schemas.openxmlformats.org/officeDocument/2006/relationships/image" Target="../media/image375.emf"/><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372.emf"/><Relationship Id="rId11" Type="http://schemas.openxmlformats.org/officeDocument/2006/relationships/oleObject" Target="../embeddings/oleObject376.bin"/><Relationship Id="rId5" Type="http://schemas.openxmlformats.org/officeDocument/2006/relationships/oleObject" Target="../embeddings/oleObject373.bin"/><Relationship Id="rId10" Type="http://schemas.openxmlformats.org/officeDocument/2006/relationships/image" Target="../media/image374.emf"/><Relationship Id="rId4" Type="http://schemas.openxmlformats.org/officeDocument/2006/relationships/image" Target="../media/image371.emf"/><Relationship Id="rId9" Type="http://schemas.openxmlformats.org/officeDocument/2006/relationships/oleObject" Target="../embeddings/oleObject375.bin"/><Relationship Id="rId14" Type="http://schemas.openxmlformats.org/officeDocument/2006/relationships/image" Target="../media/image376.emf"/></Relationships>
</file>

<file path=ppt/slides/_rels/slide156.xml.rels><?xml version="1.0" encoding="UTF-8" standalone="yes"?>
<Relationships xmlns="http://schemas.openxmlformats.org/package/2006/relationships"><Relationship Id="rId8" Type="http://schemas.openxmlformats.org/officeDocument/2006/relationships/image" Target="../media/image379.emf"/><Relationship Id="rId3" Type="http://schemas.openxmlformats.org/officeDocument/2006/relationships/oleObject" Target="../embeddings/oleObject378.bin"/><Relationship Id="rId7" Type="http://schemas.openxmlformats.org/officeDocument/2006/relationships/oleObject" Target="../embeddings/oleObject380.bin"/><Relationship Id="rId12" Type="http://schemas.openxmlformats.org/officeDocument/2006/relationships/image" Target="../media/image381.emf"/><Relationship Id="rId2" Type="http://schemas.openxmlformats.org/officeDocument/2006/relationships/slideLayout" Target="../slideLayouts/slideLayout13.xml"/><Relationship Id="rId1" Type="http://schemas.openxmlformats.org/officeDocument/2006/relationships/vmlDrawing" Target="../drawings/vmlDrawing120.vml"/><Relationship Id="rId6" Type="http://schemas.openxmlformats.org/officeDocument/2006/relationships/image" Target="../media/image378.emf"/><Relationship Id="rId11" Type="http://schemas.openxmlformats.org/officeDocument/2006/relationships/oleObject" Target="../embeddings/oleObject382.bin"/><Relationship Id="rId5" Type="http://schemas.openxmlformats.org/officeDocument/2006/relationships/oleObject" Target="../embeddings/oleObject379.bin"/><Relationship Id="rId10" Type="http://schemas.openxmlformats.org/officeDocument/2006/relationships/image" Target="../media/image380.emf"/><Relationship Id="rId4" Type="http://schemas.openxmlformats.org/officeDocument/2006/relationships/image" Target="../media/image377.emf"/><Relationship Id="rId9" Type="http://schemas.openxmlformats.org/officeDocument/2006/relationships/oleObject" Target="../embeddings/oleObject381.bin"/></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image" Target="../media/image383.wmf"/><Relationship Id="rId5" Type="http://schemas.openxmlformats.org/officeDocument/2006/relationships/oleObject" Target="../embeddings/oleObject384.bin"/><Relationship Id="rId4" Type="http://schemas.openxmlformats.org/officeDocument/2006/relationships/image" Target="../media/image382.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12.xml"/><Relationship Id="rId1" Type="http://schemas.openxmlformats.org/officeDocument/2006/relationships/vmlDrawing" Target="../drawings/vmlDrawing122.vml"/><Relationship Id="rId4" Type="http://schemas.openxmlformats.org/officeDocument/2006/relationships/image" Target="../media/image384.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slideLayout" Target="../slideLayouts/slideLayout2.xml"/><Relationship Id="rId1" Type="http://schemas.openxmlformats.org/officeDocument/2006/relationships/vmlDrawing" Target="../drawings/vmlDrawing123.vml"/><Relationship Id="rId4" Type="http://schemas.openxmlformats.org/officeDocument/2006/relationships/image" Target="../media/image38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2.xml"/><Relationship Id="rId1" Type="http://schemas.openxmlformats.org/officeDocument/2006/relationships/vmlDrawing" Target="../drawings/vmlDrawing124.vml"/><Relationship Id="rId4" Type="http://schemas.openxmlformats.org/officeDocument/2006/relationships/image" Target="../media/image370.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388.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387.wmf"/><Relationship Id="rId5" Type="http://schemas.openxmlformats.org/officeDocument/2006/relationships/oleObject" Target="../embeddings/oleObject389.bin"/><Relationship Id="rId4" Type="http://schemas.openxmlformats.org/officeDocument/2006/relationships/image" Target="../media/image386.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390.bin"/><Relationship Id="rId2" Type="http://schemas.openxmlformats.org/officeDocument/2006/relationships/slideLayout" Target="../slideLayouts/slideLayout2.xml"/><Relationship Id="rId1" Type="http://schemas.openxmlformats.org/officeDocument/2006/relationships/vmlDrawing" Target="../drawings/vmlDrawing126.vml"/><Relationship Id="rId4" Type="http://schemas.openxmlformats.org/officeDocument/2006/relationships/image" Target="../media/image38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91.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389.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Layout" Target="../slideLayouts/slideLayout2.xml"/><Relationship Id="rId1" Type="http://schemas.openxmlformats.org/officeDocument/2006/relationships/vmlDrawing" Target="../drawings/vmlDrawing128.vml"/><Relationship Id="rId4" Type="http://schemas.openxmlformats.org/officeDocument/2006/relationships/image" Target="../media/image390.emf"/></Relationships>
</file>

<file path=ppt/slides/_rels/slide165.xml.rels><?xml version="1.0" encoding="UTF-8" standalone="yes"?>
<Relationships xmlns="http://schemas.openxmlformats.org/package/2006/relationships"><Relationship Id="rId8" Type="http://schemas.openxmlformats.org/officeDocument/2006/relationships/image" Target="../media/image393.emf"/><Relationship Id="rId3" Type="http://schemas.openxmlformats.org/officeDocument/2006/relationships/oleObject" Target="../embeddings/oleObject393.bin"/><Relationship Id="rId7" Type="http://schemas.openxmlformats.org/officeDocument/2006/relationships/oleObject" Target="../embeddings/oleObject395.bin"/><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image" Target="../media/image392.emf"/><Relationship Id="rId5" Type="http://schemas.openxmlformats.org/officeDocument/2006/relationships/oleObject" Target="../embeddings/oleObject394.bin"/><Relationship Id="rId4" Type="http://schemas.openxmlformats.org/officeDocument/2006/relationships/image" Target="../media/image391.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96.bin"/><Relationship Id="rId2" Type="http://schemas.openxmlformats.org/officeDocument/2006/relationships/slideLayout" Target="../slideLayouts/slideLayout2.xml"/><Relationship Id="rId1" Type="http://schemas.openxmlformats.org/officeDocument/2006/relationships/vmlDrawing" Target="../drawings/vmlDrawing130.vml"/><Relationship Id="rId4" Type="http://schemas.openxmlformats.org/officeDocument/2006/relationships/image" Target="../media/image394.emf"/></Relationships>
</file>

<file path=ppt/slides/_rels/slide167.x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oleObject" Target="../embeddings/oleObject402.bin"/><Relationship Id="rId3" Type="http://schemas.openxmlformats.org/officeDocument/2006/relationships/oleObject" Target="../embeddings/oleObject397.bin"/><Relationship Id="rId7" Type="http://schemas.openxmlformats.org/officeDocument/2006/relationships/oleObject" Target="../embeddings/oleObject399.bin"/><Relationship Id="rId12" Type="http://schemas.openxmlformats.org/officeDocument/2006/relationships/image" Target="../media/image399.emf"/><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image" Target="../media/image396.emf"/><Relationship Id="rId11" Type="http://schemas.openxmlformats.org/officeDocument/2006/relationships/oleObject" Target="../embeddings/oleObject401.bin"/><Relationship Id="rId5" Type="http://schemas.openxmlformats.org/officeDocument/2006/relationships/oleObject" Target="../embeddings/oleObject398.bin"/><Relationship Id="rId10" Type="http://schemas.openxmlformats.org/officeDocument/2006/relationships/image" Target="../media/image398.emf"/><Relationship Id="rId4" Type="http://schemas.openxmlformats.org/officeDocument/2006/relationships/image" Target="../media/image395.emf"/><Relationship Id="rId9" Type="http://schemas.openxmlformats.org/officeDocument/2006/relationships/oleObject" Target="../embeddings/oleObject400.bin"/><Relationship Id="rId14" Type="http://schemas.openxmlformats.org/officeDocument/2006/relationships/image" Target="../media/image400.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Layout" Target="../slideLayouts/slideLayout2.xml"/><Relationship Id="rId1" Type="http://schemas.openxmlformats.org/officeDocument/2006/relationships/vmlDrawing" Target="../drawings/vmlDrawing132.vml"/><Relationship Id="rId4" Type="http://schemas.openxmlformats.org/officeDocument/2006/relationships/image" Target="../media/image401.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9.emf"/><Relationship Id="rId5" Type="http://schemas.openxmlformats.org/officeDocument/2006/relationships/oleObject" Target="../embeddings/oleObject29.bin"/><Relationship Id="rId10" Type="http://schemas.openxmlformats.org/officeDocument/2006/relationships/image" Target="../media/image31.emf"/><Relationship Id="rId4" Type="http://schemas.openxmlformats.org/officeDocument/2006/relationships/image" Target="../media/image28.emf"/><Relationship Id="rId9" Type="http://schemas.openxmlformats.org/officeDocument/2006/relationships/oleObject" Target="../embeddings/oleObject31.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404.bin"/><Relationship Id="rId2" Type="http://schemas.openxmlformats.org/officeDocument/2006/relationships/slideLayout" Target="../slideLayouts/slideLayout2.xml"/><Relationship Id="rId1" Type="http://schemas.openxmlformats.org/officeDocument/2006/relationships/vmlDrawing" Target="../drawings/vmlDrawing133.vml"/><Relationship Id="rId4" Type="http://schemas.openxmlformats.org/officeDocument/2006/relationships/image" Target="../media/image402.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405.bin"/><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image" Target="../media/image404.emf"/><Relationship Id="rId5" Type="http://schemas.openxmlformats.org/officeDocument/2006/relationships/oleObject" Target="../embeddings/oleObject406.bin"/><Relationship Id="rId4" Type="http://schemas.openxmlformats.org/officeDocument/2006/relationships/image" Target="../media/image403.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407.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405.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408.bin"/><Relationship Id="rId2" Type="http://schemas.openxmlformats.org/officeDocument/2006/relationships/slideLayout" Target="../slideLayouts/slideLayout2.xml"/><Relationship Id="rId1" Type="http://schemas.openxmlformats.org/officeDocument/2006/relationships/vmlDrawing" Target="../drawings/vmlDrawing136.vml"/><Relationship Id="rId4" Type="http://schemas.openxmlformats.org/officeDocument/2006/relationships/image" Target="../media/image406.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409.bin"/><Relationship Id="rId2" Type="http://schemas.openxmlformats.org/officeDocument/2006/relationships/slideLayout" Target="../slideLayouts/slideLayout2.xml"/><Relationship Id="rId1" Type="http://schemas.openxmlformats.org/officeDocument/2006/relationships/vmlDrawing" Target="../drawings/vmlDrawing137.vml"/><Relationship Id="rId4" Type="http://schemas.openxmlformats.org/officeDocument/2006/relationships/image" Target="../media/image407.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image" Target="../media/image408.emf"/></Relationships>
</file>

<file path=ppt/slides/_rels/slide176.xml.rels><?xml version="1.0" encoding="UTF-8" standalone="yes"?>
<Relationships xmlns="http://schemas.openxmlformats.org/package/2006/relationships"><Relationship Id="rId8" Type="http://schemas.openxmlformats.org/officeDocument/2006/relationships/image" Target="../media/image411.e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2.xml"/><Relationship Id="rId1" Type="http://schemas.openxmlformats.org/officeDocument/2006/relationships/vmlDrawing" Target="../drawings/vmlDrawing139.vml"/><Relationship Id="rId6" Type="http://schemas.openxmlformats.org/officeDocument/2006/relationships/image" Target="../media/image410.emf"/><Relationship Id="rId5" Type="http://schemas.openxmlformats.org/officeDocument/2006/relationships/oleObject" Target="../embeddings/oleObject412.bin"/><Relationship Id="rId10" Type="http://schemas.openxmlformats.org/officeDocument/2006/relationships/image" Target="../media/image412.wmf"/><Relationship Id="rId4" Type="http://schemas.openxmlformats.org/officeDocument/2006/relationships/image" Target="../media/image409.emf"/><Relationship Id="rId9" Type="http://schemas.openxmlformats.org/officeDocument/2006/relationships/oleObject" Target="../embeddings/oleObject414.bin"/></Relationships>
</file>

<file path=ppt/slides/_rels/slide177.xml.rels><?xml version="1.0" encoding="UTF-8" standalone="yes"?>
<Relationships xmlns="http://schemas.openxmlformats.org/package/2006/relationships"><Relationship Id="rId8" Type="http://schemas.openxmlformats.org/officeDocument/2006/relationships/image" Target="../media/image415.emf"/><Relationship Id="rId3" Type="http://schemas.openxmlformats.org/officeDocument/2006/relationships/oleObject" Target="../embeddings/oleObject415.bin"/><Relationship Id="rId7" Type="http://schemas.openxmlformats.org/officeDocument/2006/relationships/oleObject" Target="../embeddings/oleObject417.bin"/><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image" Target="../media/image414.emf"/><Relationship Id="rId5" Type="http://schemas.openxmlformats.org/officeDocument/2006/relationships/oleObject" Target="../embeddings/oleObject416.bin"/><Relationship Id="rId10" Type="http://schemas.openxmlformats.org/officeDocument/2006/relationships/image" Target="../media/image416.emf"/><Relationship Id="rId4" Type="http://schemas.openxmlformats.org/officeDocument/2006/relationships/image" Target="../media/image413.emf"/><Relationship Id="rId9" Type="http://schemas.openxmlformats.org/officeDocument/2006/relationships/oleObject" Target="../embeddings/oleObject418.bin"/></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Layout" Target="../slideLayouts/slideLayout2.xml"/><Relationship Id="rId1" Type="http://schemas.openxmlformats.org/officeDocument/2006/relationships/vmlDrawing" Target="../drawings/vmlDrawing141.vml"/><Relationship Id="rId6" Type="http://schemas.openxmlformats.org/officeDocument/2006/relationships/image" Target="../media/image418.wmf"/><Relationship Id="rId5" Type="http://schemas.openxmlformats.org/officeDocument/2006/relationships/oleObject" Target="../embeddings/oleObject420.bin"/><Relationship Id="rId4" Type="http://schemas.openxmlformats.org/officeDocument/2006/relationships/image" Target="../media/image417.emf"/></Relationships>
</file>

<file path=ppt/slides/_rels/slide179.xml.rels><?xml version="1.0" encoding="UTF-8" standalone="yes"?>
<Relationships xmlns="http://schemas.openxmlformats.org/package/2006/relationships"><Relationship Id="rId8" Type="http://schemas.openxmlformats.org/officeDocument/2006/relationships/image" Target="../media/image421.emf"/><Relationship Id="rId3" Type="http://schemas.openxmlformats.org/officeDocument/2006/relationships/oleObject" Target="../embeddings/oleObject421.bin"/><Relationship Id="rId7" Type="http://schemas.openxmlformats.org/officeDocument/2006/relationships/oleObject" Target="../embeddings/oleObject423.bin"/><Relationship Id="rId12" Type="http://schemas.openxmlformats.org/officeDocument/2006/relationships/image" Target="../media/image423.emf"/><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image" Target="../media/image420.emf"/><Relationship Id="rId11" Type="http://schemas.openxmlformats.org/officeDocument/2006/relationships/oleObject" Target="../embeddings/oleObject425.bin"/><Relationship Id="rId5" Type="http://schemas.openxmlformats.org/officeDocument/2006/relationships/oleObject" Target="../embeddings/oleObject422.bin"/><Relationship Id="rId10" Type="http://schemas.openxmlformats.org/officeDocument/2006/relationships/image" Target="../media/image422.emf"/><Relationship Id="rId4" Type="http://schemas.openxmlformats.org/officeDocument/2006/relationships/image" Target="../media/image419.emf"/><Relationship Id="rId9" Type="http://schemas.openxmlformats.org/officeDocument/2006/relationships/oleObject" Target="../embeddings/oleObject424.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3.emf"/><Relationship Id="rId5" Type="http://schemas.openxmlformats.org/officeDocument/2006/relationships/oleObject" Target="../embeddings/oleObject33.bin"/><Relationship Id="rId4" Type="http://schemas.openxmlformats.org/officeDocument/2006/relationships/image" Target="../media/image32.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426.bin"/><Relationship Id="rId2" Type="http://schemas.openxmlformats.org/officeDocument/2006/relationships/slideLayout" Target="../slideLayouts/slideLayout2.xml"/><Relationship Id="rId1" Type="http://schemas.openxmlformats.org/officeDocument/2006/relationships/vmlDrawing" Target="../drawings/vmlDrawing143.vml"/><Relationship Id="rId6" Type="http://schemas.openxmlformats.org/officeDocument/2006/relationships/image" Target="../media/image425.emf"/><Relationship Id="rId5" Type="http://schemas.openxmlformats.org/officeDocument/2006/relationships/oleObject" Target="../embeddings/oleObject427.bin"/><Relationship Id="rId4" Type="http://schemas.openxmlformats.org/officeDocument/2006/relationships/image" Target="../media/image424.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2.xml"/><Relationship Id="rId1" Type="http://schemas.openxmlformats.org/officeDocument/2006/relationships/vmlDrawing" Target="../drawings/vmlDrawing144.vml"/><Relationship Id="rId4" Type="http://schemas.openxmlformats.org/officeDocument/2006/relationships/image" Target="../media/image426.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429.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image" Target="../media/image428.emf"/><Relationship Id="rId5" Type="http://schemas.openxmlformats.org/officeDocument/2006/relationships/oleObject" Target="../embeddings/oleObject430.bin"/><Relationship Id="rId4" Type="http://schemas.openxmlformats.org/officeDocument/2006/relationships/image" Target="../media/image427.emf"/></Relationships>
</file>

<file path=ppt/slides/_rels/slide183.xml.rels><?xml version="1.0" encoding="UTF-8" standalone="yes"?>
<Relationships xmlns="http://schemas.openxmlformats.org/package/2006/relationships"><Relationship Id="rId8" Type="http://schemas.openxmlformats.org/officeDocument/2006/relationships/image" Target="../media/image431.emf"/><Relationship Id="rId3" Type="http://schemas.openxmlformats.org/officeDocument/2006/relationships/oleObject" Target="../embeddings/oleObject431.bin"/><Relationship Id="rId7" Type="http://schemas.openxmlformats.org/officeDocument/2006/relationships/oleObject" Target="../embeddings/oleObject433.bin"/><Relationship Id="rId2" Type="http://schemas.openxmlformats.org/officeDocument/2006/relationships/slideLayout" Target="../slideLayouts/slideLayout2.xml"/><Relationship Id="rId1" Type="http://schemas.openxmlformats.org/officeDocument/2006/relationships/vmlDrawing" Target="../drawings/vmlDrawing146.vml"/><Relationship Id="rId6" Type="http://schemas.openxmlformats.org/officeDocument/2006/relationships/image" Target="../media/image430.emf"/><Relationship Id="rId5" Type="http://schemas.openxmlformats.org/officeDocument/2006/relationships/oleObject" Target="../embeddings/oleObject432.bin"/><Relationship Id="rId4" Type="http://schemas.openxmlformats.org/officeDocument/2006/relationships/image" Target="../media/image429.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434.bin"/><Relationship Id="rId2" Type="http://schemas.openxmlformats.org/officeDocument/2006/relationships/slideLayout" Target="../slideLayouts/slideLayout2.xml"/><Relationship Id="rId1" Type="http://schemas.openxmlformats.org/officeDocument/2006/relationships/vmlDrawing" Target="../drawings/vmlDrawing147.vml"/><Relationship Id="rId6" Type="http://schemas.openxmlformats.org/officeDocument/2006/relationships/image" Target="../media/image433.emf"/><Relationship Id="rId5" Type="http://schemas.openxmlformats.org/officeDocument/2006/relationships/oleObject" Target="../embeddings/oleObject435.bin"/><Relationship Id="rId4" Type="http://schemas.openxmlformats.org/officeDocument/2006/relationships/image" Target="../media/image432.emf"/></Relationships>
</file>

<file path=ppt/slides/_rels/slide185.xml.rels><?xml version="1.0" encoding="UTF-8" standalone="yes"?>
<Relationships xmlns="http://schemas.openxmlformats.org/package/2006/relationships"><Relationship Id="rId8" Type="http://schemas.openxmlformats.org/officeDocument/2006/relationships/image" Target="../media/image436.emf"/><Relationship Id="rId3" Type="http://schemas.openxmlformats.org/officeDocument/2006/relationships/oleObject" Target="../embeddings/oleObject436.bin"/><Relationship Id="rId7" Type="http://schemas.openxmlformats.org/officeDocument/2006/relationships/oleObject" Target="../embeddings/oleObject438.bin"/><Relationship Id="rId2" Type="http://schemas.openxmlformats.org/officeDocument/2006/relationships/slideLayout" Target="../slideLayouts/slideLayout2.xml"/><Relationship Id="rId1" Type="http://schemas.openxmlformats.org/officeDocument/2006/relationships/vmlDrawing" Target="../drawings/vmlDrawing148.vml"/><Relationship Id="rId6" Type="http://schemas.openxmlformats.org/officeDocument/2006/relationships/image" Target="../media/image435.emf"/><Relationship Id="rId5" Type="http://schemas.openxmlformats.org/officeDocument/2006/relationships/oleObject" Target="../embeddings/oleObject437.bin"/><Relationship Id="rId4" Type="http://schemas.openxmlformats.org/officeDocument/2006/relationships/image" Target="../media/image434.emf"/></Relationships>
</file>

<file path=ppt/slides/_rels/slide186.xml.rels><?xml version="1.0" encoding="UTF-8" standalone="yes"?>
<Relationships xmlns="http://schemas.openxmlformats.org/package/2006/relationships"><Relationship Id="rId8" Type="http://schemas.openxmlformats.org/officeDocument/2006/relationships/image" Target="../media/image439.emf"/><Relationship Id="rId13" Type="http://schemas.openxmlformats.org/officeDocument/2006/relationships/oleObject" Target="../embeddings/oleObject444.bin"/><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441.emf"/><Relationship Id="rId2" Type="http://schemas.openxmlformats.org/officeDocument/2006/relationships/slideLayout" Target="../slideLayouts/slideLayout2.xml"/><Relationship Id="rId1" Type="http://schemas.openxmlformats.org/officeDocument/2006/relationships/vmlDrawing" Target="../drawings/vmlDrawing149.vml"/><Relationship Id="rId6" Type="http://schemas.openxmlformats.org/officeDocument/2006/relationships/image" Target="../media/image438.emf"/><Relationship Id="rId11" Type="http://schemas.openxmlformats.org/officeDocument/2006/relationships/oleObject" Target="../embeddings/oleObject443.bin"/><Relationship Id="rId5" Type="http://schemas.openxmlformats.org/officeDocument/2006/relationships/oleObject" Target="../embeddings/oleObject440.bin"/><Relationship Id="rId10" Type="http://schemas.openxmlformats.org/officeDocument/2006/relationships/image" Target="../media/image440.emf"/><Relationship Id="rId4" Type="http://schemas.openxmlformats.org/officeDocument/2006/relationships/image" Target="../media/image437.emf"/><Relationship Id="rId9" Type="http://schemas.openxmlformats.org/officeDocument/2006/relationships/oleObject" Target="../embeddings/oleObject442.bin"/><Relationship Id="rId14" Type="http://schemas.openxmlformats.org/officeDocument/2006/relationships/image" Target="../media/image442.emf"/></Relationships>
</file>

<file path=ppt/slides/_rels/slide187.xml.rels><?xml version="1.0" encoding="UTF-8" standalone="yes"?>
<Relationships xmlns="http://schemas.openxmlformats.org/package/2006/relationships"><Relationship Id="rId8" Type="http://schemas.openxmlformats.org/officeDocument/2006/relationships/image" Target="../media/image445.emf"/><Relationship Id="rId3" Type="http://schemas.openxmlformats.org/officeDocument/2006/relationships/oleObject" Target="../embeddings/oleObject445.bin"/><Relationship Id="rId7" Type="http://schemas.openxmlformats.org/officeDocument/2006/relationships/oleObject" Target="../embeddings/oleObject447.bin"/><Relationship Id="rId2" Type="http://schemas.openxmlformats.org/officeDocument/2006/relationships/slideLayout" Target="../slideLayouts/slideLayout2.xml"/><Relationship Id="rId1" Type="http://schemas.openxmlformats.org/officeDocument/2006/relationships/vmlDrawing" Target="../drawings/vmlDrawing150.vml"/><Relationship Id="rId6" Type="http://schemas.openxmlformats.org/officeDocument/2006/relationships/image" Target="../media/image444.emf"/><Relationship Id="rId5" Type="http://schemas.openxmlformats.org/officeDocument/2006/relationships/oleObject" Target="../embeddings/oleObject446.bin"/><Relationship Id="rId4" Type="http://schemas.openxmlformats.org/officeDocument/2006/relationships/image" Target="../media/image443.emf"/></Relationships>
</file>

<file path=ppt/slides/_rels/slide188.xml.rels><?xml version="1.0" encoding="UTF-8" standalone="yes"?>
<Relationships xmlns="http://schemas.openxmlformats.org/package/2006/relationships"><Relationship Id="rId8" Type="http://schemas.openxmlformats.org/officeDocument/2006/relationships/image" Target="../media/image448.emf"/><Relationship Id="rId3" Type="http://schemas.openxmlformats.org/officeDocument/2006/relationships/oleObject" Target="../embeddings/oleObject448.bin"/><Relationship Id="rId7" Type="http://schemas.openxmlformats.org/officeDocument/2006/relationships/oleObject" Target="../embeddings/oleObject450.bin"/><Relationship Id="rId2" Type="http://schemas.openxmlformats.org/officeDocument/2006/relationships/slideLayout" Target="../slideLayouts/slideLayout2.xml"/><Relationship Id="rId1" Type="http://schemas.openxmlformats.org/officeDocument/2006/relationships/vmlDrawing" Target="../drawings/vmlDrawing151.vml"/><Relationship Id="rId6" Type="http://schemas.openxmlformats.org/officeDocument/2006/relationships/image" Target="../media/image447.emf"/><Relationship Id="rId5" Type="http://schemas.openxmlformats.org/officeDocument/2006/relationships/oleObject" Target="../embeddings/oleObject449.bin"/><Relationship Id="rId4" Type="http://schemas.openxmlformats.org/officeDocument/2006/relationships/image" Target="../media/image446.emf"/></Relationships>
</file>

<file path=ppt/slides/_rels/slide189.xml.rels><?xml version="1.0" encoding="UTF-8" standalone="yes"?>
<Relationships xmlns="http://schemas.openxmlformats.org/package/2006/relationships"><Relationship Id="rId8" Type="http://schemas.openxmlformats.org/officeDocument/2006/relationships/image" Target="../media/image451.emf"/><Relationship Id="rId3" Type="http://schemas.openxmlformats.org/officeDocument/2006/relationships/oleObject" Target="../embeddings/oleObject451.bin"/><Relationship Id="rId7" Type="http://schemas.openxmlformats.org/officeDocument/2006/relationships/oleObject" Target="../embeddings/oleObject453.bin"/><Relationship Id="rId2" Type="http://schemas.openxmlformats.org/officeDocument/2006/relationships/slideLayout" Target="../slideLayouts/slideLayout2.xml"/><Relationship Id="rId1" Type="http://schemas.openxmlformats.org/officeDocument/2006/relationships/vmlDrawing" Target="../drawings/vmlDrawing152.vml"/><Relationship Id="rId6" Type="http://schemas.openxmlformats.org/officeDocument/2006/relationships/image" Target="../media/image450.emf"/><Relationship Id="rId5" Type="http://schemas.openxmlformats.org/officeDocument/2006/relationships/oleObject" Target="../embeddings/oleObject452.bin"/><Relationship Id="rId4" Type="http://schemas.openxmlformats.org/officeDocument/2006/relationships/image" Target="../media/image44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emf"/><Relationship Id="rId5" Type="http://schemas.openxmlformats.org/officeDocument/2006/relationships/oleObject" Target="../embeddings/oleObject35.bin"/><Relationship Id="rId4" Type="http://schemas.openxmlformats.org/officeDocument/2006/relationships/image" Target="../media/image34.emf"/></Relationships>
</file>

<file path=ppt/slides/_rels/slide190.xml.rels><?xml version="1.0" encoding="UTF-8" standalone="yes"?>
<Relationships xmlns="http://schemas.openxmlformats.org/package/2006/relationships"><Relationship Id="rId8" Type="http://schemas.openxmlformats.org/officeDocument/2006/relationships/image" Target="../media/image454.emf"/><Relationship Id="rId3" Type="http://schemas.openxmlformats.org/officeDocument/2006/relationships/oleObject" Target="../embeddings/oleObject454.bin"/><Relationship Id="rId7" Type="http://schemas.openxmlformats.org/officeDocument/2006/relationships/oleObject" Target="../embeddings/oleObject456.bin"/><Relationship Id="rId2" Type="http://schemas.openxmlformats.org/officeDocument/2006/relationships/slideLayout" Target="../slideLayouts/slideLayout2.xml"/><Relationship Id="rId1" Type="http://schemas.openxmlformats.org/officeDocument/2006/relationships/vmlDrawing" Target="../drawings/vmlDrawing153.vml"/><Relationship Id="rId6" Type="http://schemas.openxmlformats.org/officeDocument/2006/relationships/image" Target="../media/image453.emf"/><Relationship Id="rId5" Type="http://schemas.openxmlformats.org/officeDocument/2006/relationships/oleObject" Target="../embeddings/oleObject455.bin"/><Relationship Id="rId4" Type="http://schemas.openxmlformats.org/officeDocument/2006/relationships/image" Target="../media/image452.emf"/></Relationships>
</file>

<file path=ppt/slides/_rels/slide191.xml.rels><?xml version="1.0" encoding="UTF-8" standalone="yes"?>
<Relationships xmlns="http://schemas.openxmlformats.org/package/2006/relationships"><Relationship Id="rId8" Type="http://schemas.openxmlformats.org/officeDocument/2006/relationships/image" Target="../media/image457.emf"/><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459.emf"/><Relationship Id="rId2" Type="http://schemas.openxmlformats.org/officeDocument/2006/relationships/slideLayout" Target="../slideLayouts/slideLayout2.xml"/><Relationship Id="rId1" Type="http://schemas.openxmlformats.org/officeDocument/2006/relationships/vmlDrawing" Target="../drawings/vmlDrawing154.vml"/><Relationship Id="rId6" Type="http://schemas.openxmlformats.org/officeDocument/2006/relationships/image" Target="../media/image456.emf"/><Relationship Id="rId11" Type="http://schemas.openxmlformats.org/officeDocument/2006/relationships/oleObject" Target="../embeddings/oleObject461.bin"/><Relationship Id="rId5" Type="http://schemas.openxmlformats.org/officeDocument/2006/relationships/oleObject" Target="../embeddings/oleObject458.bin"/><Relationship Id="rId10" Type="http://schemas.openxmlformats.org/officeDocument/2006/relationships/image" Target="../media/image458.emf"/><Relationship Id="rId4" Type="http://schemas.openxmlformats.org/officeDocument/2006/relationships/image" Target="../media/image455.emf"/><Relationship Id="rId9" Type="http://schemas.openxmlformats.org/officeDocument/2006/relationships/oleObject" Target="../embeddings/oleObject460.bin"/></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2.xml"/><Relationship Id="rId1" Type="http://schemas.openxmlformats.org/officeDocument/2006/relationships/vmlDrawing" Target="../drawings/vmlDrawing155.vml"/><Relationship Id="rId6" Type="http://schemas.openxmlformats.org/officeDocument/2006/relationships/image" Target="../media/image461.emf"/><Relationship Id="rId5" Type="http://schemas.openxmlformats.org/officeDocument/2006/relationships/oleObject" Target="../embeddings/oleObject463.bin"/><Relationship Id="rId4" Type="http://schemas.openxmlformats.org/officeDocument/2006/relationships/image" Target="../media/image460.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464.bin"/><Relationship Id="rId2" Type="http://schemas.openxmlformats.org/officeDocument/2006/relationships/slideLayout" Target="../slideLayouts/slideLayout2.xml"/><Relationship Id="rId1" Type="http://schemas.openxmlformats.org/officeDocument/2006/relationships/vmlDrawing" Target="../drawings/vmlDrawing156.vml"/><Relationship Id="rId4" Type="http://schemas.openxmlformats.org/officeDocument/2006/relationships/image" Target="../media/image462.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465.bin"/><Relationship Id="rId2" Type="http://schemas.openxmlformats.org/officeDocument/2006/relationships/slideLayout" Target="../slideLayouts/slideLayout2.xml"/><Relationship Id="rId1" Type="http://schemas.openxmlformats.org/officeDocument/2006/relationships/vmlDrawing" Target="../drawings/vmlDrawing157.vml"/><Relationship Id="rId4" Type="http://schemas.openxmlformats.org/officeDocument/2006/relationships/image" Target="../media/image463.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466.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image" Target="../media/image464.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67.bin"/><Relationship Id="rId2" Type="http://schemas.openxmlformats.org/officeDocument/2006/relationships/slideLayout" Target="../slideLayouts/slideLayout2.xml"/><Relationship Id="rId1" Type="http://schemas.openxmlformats.org/officeDocument/2006/relationships/vmlDrawing" Target="../drawings/vmlDrawing159.vml"/><Relationship Id="rId4" Type="http://schemas.openxmlformats.org/officeDocument/2006/relationships/image" Target="../media/image465.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398.emf"/><Relationship Id="rId3" Type="http://schemas.openxmlformats.org/officeDocument/2006/relationships/oleObject" Target="../embeddings/oleObject468.bin"/><Relationship Id="rId7" Type="http://schemas.openxmlformats.org/officeDocument/2006/relationships/oleObject" Target="../embeddings/oleObject470.bin"/><Relationship Id="rId12" Type="http://schemas.openxmlformats.org/officeDocument/2006/relationships/image" Target="../media/image400.emf"/><Relationship Id="rId2" Type="http://schemas.openxmlformats.org/officeDocument/2006/relationships/slideLayout" Target="../slideLayouts/slideLayout2.xml"/><Relationship Id="rId1" Type="http://schemas.openxmlformats.org/officeDocument/2006/relationships/vmlDrawing" Target="../drawings/vmlDrawing160.vml"/><Relationship Id="rId6" Type="http://schemas.openxmlformats.org/officeDocument/2006/relationships/image" Target="../media/image467.emf"/><Relationship Id="rId11" Type="http://schemas.openxmlformats.org/officeDocument/2006/relationships/oleObject" Target="../embeddings/oleObject472.bin"/><Relationship Id="rId5" Type="http://schemas.openxmlformats.org/officeDocument/2006/relationships/oleObject" Target="../embeddings/oleObject469.bin"/><Relationship Id="rId10" Type="http://schemas.openxmlformats.org/officeDocument/2006/relationships/image" Target="../media/image399.emf"/><Relationship Id="rId4" Type="http://schemas.openxmlformats.org/officeDocument/2006/relationships/image" Target="../media/image466.emf"/><Relationship Id="rId9" Type="http://schemas.openxmlformats.org/officeDocument/2006/relationships/oleObject" Target="../embeddings/oleObject47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slide" Target="slide137.xml"/><Relationship Id="rId2"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129.xml"/><Relationship Id="rId4" Type="http://schemas.openxmlformats.org/officeDocument/2006/relationships/slide" Target="slide126.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73.bin"/><Relationship Id="rId2" Type="http://schemas.openxmlformats.org/officeDocument/2006/relationships/slideLayout" Target="../slideLayouts/slideLayout2.xml"/><Relationship Id="rId1" Type="http://schemas.openxmlformats.org/officeDocument/2006/relationships/vmlDrawing" Target="../drawings/vmlDrawing161.vml"/><Relationship Id="rId6" Type="http://schemas.openxmlformats.org/officeDocument/2006/relationships/image" Target="../media/image469.emf"/><Relationship Id="rId5" Type="http://schemas.openxmlformats.org/officeDocument/2006/relationships/oleObject" Target="../embeddings/oleObject474.bin"/><Relationship Id="rId4" Type="http://schemas.openxmlformats.org/officeDocument/2006/relationships/image" Target="../media/image46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475.bin"/><Relationship Id="rId2" Type="http://schemas.openxmlformats.org/officeDocument/2006/relationships/slideLayout" Target="../slideLayouts/slideLayout2.xml"/><Relationship Id="rId1" Type="http://schemas.openxmlformats.org/officeDocument/2006/relationships/vmlDrawing" Target="../drawings/vmlDrawing162.vml"/><Relationship Id="rId6" Type="http://schemas.openxmlformats.org/officeDocument/2006/relationships/image" Target="../media/image471.emf"/><Relationship Id="rId5" Type="http://schemas.openxmlformats.org/officeDocument/2006/relationships/oleObject" Target="../embeddings/oleObject476.bin"/><Relationship Id="rId4" Type="http://schemas.openxmlformats.org/officeDocument/2006/relationships/image" Target="../media/image470.emf"/></Relationships>
</file>

<file path=ppt/slides/_rels/slide204.xml.rels><?xml version="1.0" encoding="UTF-8" standalone="yes"?>
<Relationships xmlns="http://schemas.openxmlformats.org/package/2006/relationships"><Relationship Id="rId8" Type="http://schemas.openxmlformats.org/officeDocument/2006/relationships/image" Target="../media/image474.emf"/><Relationship Id="rId3" Type="http://schemas.openxmlformats.org/officeDocument/2006/relationships/oleObject" Target="../embeddings/oleObject477.bin"/><Relationship Id="rId7" Type="http://schemas.openxmlformats.org/officeDocument/2006/relationships/oleObject" Target="../embeddings/oleObject479.bin"/><Relationship Id="rId2" Type="http://schemas.openxmlformats.org/officeDocument/2006/relationships/slideLayout" Target="../slideLayouts/slideLayout2.xml"/><Relationship Id="rId1" Type="http://schemas.openxmlformats.org/officeDocument/2006/relationships/vmlDrawing" Target="../drawings/vmlDrawing163.vml"/><Relationship Id="rId6" Type="http://schemas.openxmlformats.org/officeDocument/2006/relationships/image" Target="../media/image473.emf"/><Relationship Id="rId5" Type="http://schemas.openxmlformats.org/officeDocument/2006/relationships/oleObject" Target="../embeddings/oleObject478.bin"/><Relationship Id="rId10" Type="http://schemas.openxmlformats.org/officeDocument/2006/relationships/image" Target="../media/image471.emf"/><Relationship Id="rId4" Type="http://schemas.openxmlformats.org/officeDocument/2006/relationships/image" Target="../media/image472.emf"/><Relationship Id="rId9" Type="http://schemas.openxmlformats.org/officeDocument/2006/relationships/oleObject" Target="../embeddings/oleObject480.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81.bin"/><Relationship Id="rId2" Type="http://schemas.openxmlformats.org/officeDocument/2006/relationships/slideLayout" Target="../slideLayouts/slideLayout2.xml"/><Relationship Id="rId1" Type="http://schemas.openxmlformats.org/officeDocument/2006/relationships/vmlDrawing" Target="../drawings/vmlDrawing164.vml"/><Relationship Id="rId6" Type="http://schemas.openxmlformats.org/officeDocument/2006/relationships/image" Target="../media/image476.emf"/><Relationship Id="rId5" Type="http://schemas.openxmlformats.org/officeDocument/2006/relationships/oleObject" Target="../embeddings/oleObject482.bin"/><Relationship Id="rId4" Type="http://schemas.openxmlformats.org/officeDocument/2006/relationships/image" Target="../media/image475.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83.bin"/><Relationship Id="rId2" Type="http://schemas.openxmlformats.org/officeDocument/2006/relationships/slideLayout" Target="../slideLayouts/slideLayout2.xml"/><Relationship Id="rId1" Type="http://schemas.openxmlformats.org/officeDocument/2006/relationships/vmlDrawing" Target="../drawings/vmlDrawing165.vml"/><Relationship Id="rId4" Type="http://schemas.openxmlformats.org/officeDocument/2006/relationships/image" Target="../media/image477.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484.bin"/><Relationship Id="rId2" Type="http://schemas.openxmlformats.org/officeDocument/2006/relationships/slideLayout" Target="../slideLayouts/slideLayout12.xml"/><Relationship Id="rId1" Type="http://schemas.openxmlformats.org/officeDocument/2006/relationships/vmlDrawing" Target="../drawings/vmlDrawing166.vml"/><Relationship Id="rId4" Type="http://schemas.openxmlformats.org/officeDocument/2006/relationships/image" Target="../media/image47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485.bin"/><Relationship Id="rId2" Type="http://schemas.openxmlformats.org/officeDocument/2006/relationships/slideLayout" Target="../slideLayouts/slideLayout2.xml"/><Relationship Id="rId1" Type="http://schemas.openxmlformats.org/officeDocument/2006/relationships/vmlDrawing" Target="../drawings/vmlDrawing167.vml"/><Relationship Id="rId4" Type="http://schemas.openxmlformats.org/officeDocument/2006/relationships/image" Target="../media/image479.wmf"/></Relationships>
</file>

<file path=ppt/slides/_rels/slide209.xml.rels><?xml version="1.0" encoding="UTF-8" standalone="yes"?>
<Relationships xmlns="http://schemas.openxmlformats.org/package/2006/relationships"><Relationship Id="rId8" Type="http://schemas.openxmlformats.org/officeDocument/2006/relationships/image" Target="../media/image482.emf"/><Relationship Id="rId3" Type="http://schemas.openxmlformats.org/officeDocument/2006/relationships/oleObject" Target="../embeddings/oleObject486.bin"/><Relationship Id="rId7" Type="http://schemas.openxmlformats.org/officeDocument/2006/relationships/oleObject" Target="../embeddings/oleObject488.bin"/><Relationship Id="rId2" Type="http://schemas.openxmlformats.org/officeDocument/2006/relationships/slideLayout" Target="../slideLayouts/slideLayout2.xml"/><Relationship Id="rId1" Type="http://schemas.openxmlformats.org/officeDocument/2006/relationships/vmlDrawing" Target="../drawings/vmlDrawing168.vml"/><Relationship Id="rId6" Type="http://schemas.openxmlformats.org/officeDocument/2006/relationships/image" Target="../media/image481.emf"/><Relationship Id="rId5" Type="http://schemas.openxmlformats.org/officeDocument/2006/relationships/oleObject" Target="../embeddings/oleObject487.bin"/><Relationship Id="rId10" Type="http://schemas.openxmlformats.org/officeDocument/2006/relationships/image" Target="../media/image483.emf"/><Relationship Id="rId4" Type="http://schemas.openxmlformats.org/officeDocument/2006/relationships/image" Target="../media/image480.emf"/><Relationship Id="rId9" Type="http://schemas.openxmlformats.org/officeDocument/2006/relationships/oleObject" Target="../embeddings/oleObject489.bin"/></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7.bin"/><Relationship Id="rId5" Type="http://schemas.openxmlformats.org/officeDocument/2006/relationships/image" Target="../media/image37.wmf"/><Relationship Id="rId4" Type="http://schemas.openxmlformats.org/officeDocument/2006/relationships/oleObject" Target="../embeddings/oleObject36.bin"/></Relationships>
</file>

<file path=ppt/slides/_rels/slide210.xml.rels><?xml version="1.0" encoding="UTF-8" standalone="yes"?>
<Relationships xmlns="http://schemas.openxmlformats.org/package/2006/relationships"><Relationship Id="rId8" Type="http://schemas.openxmlformats.org/officeDocument/2006/relationships/image" Target="../media/image486.emf"/><Relationship Id="rId3" Type="http://schemas.openxmlformats.org/officeDocument/2006/relationships/oleObject" Target="../embeddings/oleObject490.bin"/><Relationship Id="rId7" Type="http://schemas.openxmlformats.org/officeDocument/2006/relationships/oleObject" Target="../embeddings/oleObject492.bin"/><Relationship Id="rId2" Type="http://schemas.openxmlformats.org/officeDocument/2006/relationships/slideLayout" Target="../slideLayouts/slideLayout2.xml"/><Relationship Id="rId1" Type="http://schemas.openxmlformats.org/officeDocument/2006/relationships/vmlDrawing" Target="../drawings/vmlDrawing169.vml"/><Relationship Id="rId6" Type="http://schemas.openxmlformats.org/officeDocument/2006/relationships/image" Target="../media/image485.emf"/><Relationship Id="rId5" Type="http://schemas.openxmlformats.org/officeDocument/2006/relationships/oleObject" Target="../embeddings/oleObject491.bin"/><Relationship Id="rId4" Type="http://schemas.openxmlformats.org/officeDocument/2006/relationships/image" Target="../media/image484.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489.emf"/><Relationship Id="rId3" Type="http://schemas.openxmlformats.org/officeDocument/2006/relationships/oleObject" Target="../embeddings/oleObject493.bin"/><Relationship Id="rId7" Type="http://schemas.openxmlformats.org/officeDocument/2006/relationships/oleObject" Target="../embeddings/oleObject495.bin"/><Relationship Id="rId2" Type="http://schemas.openxmlformats.org/officeDocument/2006/relationships/slideLayout" Target="../slideLayouts/slideLayout2.xml"/><Relationship Id="rId1" Type="http://schemas.openxmlformats.org/officeDocument/2006/relationships/vmlDrawing" Target="../drawings/vmlDrawing170.vml"/><Relationship Id="rId6" Type="http://schemas.openxmlformats.org/officeDocument/2006/relationships/image" Target="../media/image488.emf"/><Relationship Id="rId5" Type="http://schemas.openxmlformats.org/officeDocument/2006/relationships/oleObject" Target="../embeddings/oleObject494.bin"/><Relationship Id="rId10" Type="http://schemas.openxmlformats.org/officeDocument/2006/relationships/image" Target="../media/image490.emf"/><Relationship Id="rId4" Type="http://schemas.openxmlformats.org/officeDocument/2006/relationships/image" Target="../media/image487.emf"/><Relationship Id="rId9" Type="http://schemas.openxmlformats.org/officeDocument/2006/relationships/oleObject" Target="../embeddings/oleObject496.bin"/></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2.xml"/><Relationship Id="rId1" Type="http://schemas.openxmlformats.org/officeDocument/2006/relationships/vmlDrawing" Target="../drawings/vmlDrawing171.vml"/><Relationship Id="rId6" Type="http://schemas.openxmlformats.org/officeDocument/2006/relationships/image" Target="../media/image492.emf"/><Relationship Id="rId5" Type="http://schemas.openxmlformats.org/officeDocument/2006/relationships/oleObject" Target="../embeddings/oleObject498.bin"/><Relationship Id="rId4" Type="http://schemas.openxmlformats.org/officeDocument/2006/relationships/image" Target="../media/image491.emf"/></Relationships>
</file>

<file path=ppt/slides/_rels/slide214.xml.rels><?xml version="1.0" encoding="UTF-8" standalone="yes"?>
<Relationships xmlns="http://schemas.openxmlformats.org/package/2006/relationships"><Relationship Id="rId8" Type="http://schemas.openxmlformats.org/officeDocument/2006/relationships/image" Target="../media/image495.wmf"/><Relationship Id="rId3" Type="http://schemas.openxmlformats.org/officeDocument/2006/relationships/oleObject" Target="../embeddings/oleObject499.bin"/><Relationship Id="rId7" Type="http://schemas.openxmlformats.org/officeDocument/2006/relationships/oleObject" Target="../embeddings/oleObject501.bin"/><Relationship Id="rId2" Type="http://schemas.openxmlformats.org/officeDocument/2006/relationships/slideLayout" Target="../slideLayouts/slideLayout2.xml"/><Relationship Id="rId1" Type="http://schemas.openxmlformats.org/officeDocument/2006/relationships/vmlDrawing" Target="../drawings/vmlDrawing172.vml"/><Relationship Id="rId6" Type="http://schemas.openxmlformats.org/officeDocument/2006/relationships/image" Target="../media/image494.emf"/><Relationship Id="rId5" Type="http://schemas.openxmlformats.org/officeDocument/2006/relationships/oleObject" Target="../embeddings/oleObject500.bin"/><Relationship Id="rId4" Type="http://schemas.openxmlformats.org/officeDocument/2006/relationships/image" Target="../media/image493.emf"/></Relationships>
</file>

<file path=ppt/slides/_rels/slide215.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oleObject" Target="../embeddings/oleObject507.bin"/><Relationship Id="rId18" Type="http://schemas.openxmlformats.org/officeDocument/2006/relationships/image" Target="../media/image503.emf"/><Relationship Id="rId3" Type="http://schemas.openxmlformats.org/officeDocument/2006/relationships/oleObject" Target="../embeddings/oleObject502.bin"/><Relationship Id="rId21" Type="http://schemas.openxmlformats.org/officeDocument/2006/relationships/oleObject" Target="../embeddings/oleObject511.bin"/><Relationship Id="rId7" Type="http://schemas.openxmlformats.org/officeDocument/2006/relationships/oleObject" Target="../embeddings/oleObject504.bin"/><Relationship Id="rId12" Type="http://schemas.openxmlformats.org/officeDocument/2006/relationships/image" Target="../media/image500.emf"/><Relationship Id="rId17" Type="http://schemas.openxmlformats.org/officeDocument/2006/relationships/oleObject" Target="../embeddings/oleObject509.bin"/><Relationship Id="rId2" Type="http://schemas.openxmlformats.org/officeDocument/2006/relationships/slideLayout" Target="../slideLayouts/slideLayout2.xml"/><Relationship Id="rId16" Type="http://schemas.openxmlformats.org/officeDocument/2006/relationships/image" Target="../media/image502.emf"/><Relationship Id="rId20" Type="http://schemas.openxmlformats.org/officeDocument/2006/relationships/image" Target="../media/image504.emf"/><Relationship Id="rId1" Type="http://schemas.openxmlformats.org/officeDocument/2006/relationships/vmlDrawing" Target="../drawings/vmlDrawing173.vml"/><Relationship Id="rId6" Type="http://schemas.openxmlformats.org/officeDocument/2006/relationships/image" Target="../media/image497.emf"/><Relationship Id="rId11" Type="http://schemas.openxmlformats.org/officeDocument/2006/relationships/oleObject" Target="../embeddings/oleObject506.bin"/><Relationship Id="rId24" Type="http://schemas.openxmlformats.org/officeDocument/2006/relationships/image" Target="../media/image506.emf"/><Relationship Id="rId5" Type="http://schemas.openxmlformats.org/officeDocument/2006/relationships/oleObject" Target="../embeddings/oleObject503.bin"/><Relationship Id="rId15" Type="http://schemas.openxmlformats.org/officeDocument/2006/relationships/oleObject" Target="../embeddings/oleObject508.bin"/><Relationship Id="rId23" Type="http://schemas.openxmlformats.org/officeDocument/2006/relationships/oleObject" Target="../embeddings/oleObject512.bin"/><Relationship Id="rId10" Type="http://schemas.openxmlformats.org/officeDocument/2006/relationships/image" Target="../media/image499.emf"/><Relationship Id="rId19" Type="http://schemas.openxmlformats.org/officeDocument/2006/relationships/oleObject" Target="../embeddings/oleObject510.bin"/><Relationship Id="rId4" Type="http://schemas.openxmlformats.org/officeDocument/2006/relationships/image" Target="../media/image496.emf"/><Relationship Id="rId9" Type="http://schemas.openxmlformats.org/officeDocument/2006/relationships/oleObject" Target="../embeddings/oleObject505.bin"/><Relationship Id="rId14" Type="http://schemas.openxmlformats.org/officeDocument/2006/relationships/image" Target="../media/image501.emf"/><Relationship Id="rId22" Type="http://schemas.openxmlformats.org/officeDocument/2006/relationships/image" Target="../media/image505.emf"/></Relationships>
</file>

<file path=ppt/slides/_rels/slide216.xml.rels><?xml version="1.0" encoding="UTF-8" standalone="yes"?>
<Relationships xmlns="http://schemas.openxmlformats.org/package/2006/relationships"><Relationship Id="rId8" Type="http://schemas.openxmlformats.org/officeDocument/2006/relationships/image" Target="../media/image509.emf"/><Relationship Id="rId3" Type="http://schemas.openxmlformats.org/officeDocument/2006/relationships/oleObject" Target="../embeddings/oleObject513.bin"/><Relationship Id="rId7" Type="http://schemas.openxmlformats.org/officeDocument/2006/relationships/oleObject" Target="../embeddings/oleObject515.bin"/><Relationship Id="rId2" Type="http://schemas.openxmlformats.org/officeDocument/2006/relationships/slideLayout" Target="../slideLayouts/slideLayout2.xml"/><Relationship Id="rId1" Type="http://schemas.openxmlformats.org/officeDocument/2006/relationships/vmlDrawing" Target="../drawings/vmlDrawing174.vml"/><Relationship Id="rId6" Type="http://schemas.openxmlformats.org/officeDocument/2006/relationships/image" Target="../media/image508.emf"/><Relationship Id="rId5" Type="http://schemas.openxmlformats.org/officeDocument/2006/relationships/oleObject" Target="../embeddings/oleObject514.bin"/><Relationship Id="rId4" Type="http://schemas.openxmlformats.org/officeDocument/2006/relationships/image" Target="../media/image507.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516.bin"/><Relationship Id="rId2" Type="http://schemas.openxmlformats.org/officeDocument/2006/relationships/slideLayout" Target="../slideLayouts/slideLayout2.xml"/><Relationship Id="rId1" Type="http://schemas.openxmlformats.org/officeDocument/2006/relationships/vmlDrawing" Target="../drawings/vmlDrawing175.vml"/><Relationship Id="rId6" Type="http://schemas.openxmlformats.org/officeDocument/2006/relationships/image" Target="../media/image511.emf"/><Relationship Id="rId5" Type="http://schemas.openxmlformats.org/officeDocument/2006/relationships/oleObject" Target="../embeddings/oleObject517.bin"/><Relationship Id="rId4" Type="http://schemas.openxmlformats.org/officeDocument/2006/relationships/image" Target="../media/image510.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518.bin"/><Relationship Id="rId2" Type="http://schemas.openxmlformats.org/officeDocument/2006/relationships/slideLayout" Target="../slideLayouts/slideLayout2.xml"/><Relationship Id="rId1" Type="http://schemas.openxmlformats.org/officeDocument/2006/relationships/vmlDrawing" Target="../drawings/vmlDrawing176.vml"/><Relationship Id="rId6" Type="http://schemas.openxmlformats.org/officeDocument/2006/relationships/image" Target="../media/image513.emf"/><Relationship Id="rId5" Type="http://schemas.openxmlformats.org/officeDocument/2006/relationships/oleObject" Target="../embeddings/oleObject519.bin"/><Relationship Id="rId4" Type="http://schemas.openxmlformats.org/officeDocument/2006/relationships/image" Target="../media/image512.emf"/></Relationships>
</file>

<file path=ppt/slides/_rels/slide219.xml.rels><?xml version="1.0" encoding="UTF-8" standalone="yes"?>
<Relationships xmlns="http://schemas.openxmlformats.org/package/2006/relationships"><Relationship Id="rId8" Type="http://schemas.openxmlformats.org/officeDocument/2006/relationships/image" Target="../media/image516.wmf"/><Relationship Id="rId3" Type="http://schemas.openxmlformats.org/officeDocument/2006/relationships/oleObject" Target="../embeddings/oleObject520.bin"/><Relationship Id="rId7" Type="http://schemas.openxmlformats.org/officeDocument/2006/relationships/oleObject" Target="../embeddings/oleObject522.bin"/><Relationship Id="rId12" Type="http://schemas.openxmlformats.org/officeDocument/2006/relationships/image" Target="../media/image518.emf"/><Relationship Id="rId2" Type="http://schemas.openxmlformats.org/officeDocument/2006/relationships/slideLayout" Target="../slideLayouts/slideLayout2.xml"/><Relationship Id="rId1" Type="http://schemas.openxmlformats.org/officeDocument/2006/relationships/vmlDrawing" Target="../drawings/vmlDrawing177.vml"/><Relationship Id="rId6" Type="http://schemas.openxmlformats.org/officeDocument/2006/relationships/image" Target="../media/image515.emf"/><Relationship Id="rId11" Type="http://schemas.openxmlformats.org/officeDocument/2006/relationships/oleObject" Target="../embeddings/oleObject524.bin"/><Relationship Id="rId5" Type="http://schemas.openxmlformats.org/officeDocument/2006/relationships/oleObject" Target="../embeddings/oleObject521.bin"/><Relationship Id="rId10" Type="http://schemas.openxmlformats.org/officeDocument/2006/relationships/image" Target="../media/image517.wmf"/><Relationship Id="rId4" Type="http://schemas.openxmlformats.org/officeDocument/2006/relationships/image" Target="../media/image514.emf"/><Relationship Id="rId9" Type="http://schemas.openxmlformats.org/officeDocument/2006/relationships/oleObject" Target="../embeddings/oleObject523.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41.emf"/><Relationship Id="rId5" Type="http://schemas.openxmlformats.org/officeDocument/2006/relationships/oleObject" Target="../embeddings/oleObject39.bin"/><Relationship Id="rId4" Type="http://schemas.openxmlformats.org/officeDocument/2006/relationships/image" Target="../media/image40.emf"/></Relationships>
</file>

<file path=ppt/slides/_rels/slide220.xml.rels><?xml version="1.0" encoding="UTF-8" standalone="yes"?>
<Relationships xmlns="http://schemas.openxmlformats.org/package/2006/relationships"><Relationship Id="rId8" Type="http://schemas.openxmlformats.org/officeDocument/2006/relationships/image" Target="../media/image521.emf"/><Relationship Id="rId13" Type="http://schemas.openxmlformats.org/officeDocument/2006/relationships/oleObject" Target="../embeddings/oleObject530.bin"/><Relationship Id="rId18" Type="http://schemas.openxmlformats.org/officeDocument/2006/relationships/image" Target="../media/image526.emf"/><Relationship Id="rId26" Type="http://schemas.openxmlformats.org/officeDocument/2006/relationships/image" Target="../media/image530.emf"/><Relationship Id="rId3" Type="http://schemas.openxmlformats.org/officeDocument/2006/relationships/oleObject" Target="../embeddings/oleObject525.bin"/><Relationship Id="rId21" Type="http://schemas.openxmlformats.org/officeDocument/2006/relationships/oleObject" Target="../embeddings/oleObject534.bin"/><Relationship Id="rId7" Type="http://schemas.openxmlformats.org/officeDocument/2006/relationships/oleObject" Target="../embeddings/oleObject527.bin"/><Relationship Id="rId12" Type="http://schemas.openxmlformats.org/officeDocument/2006/relationships/image" Target="../media/image523.emf"/><Relationship Id="rId17" Type="http://schemas.openxmlformats.org/officeDocument/2006/relationships/oleObject" Target="../embeddings/oleObject532.bin"/><Relationship Id="rId25" Type="http://schemas.openxmlformats.org/officeDocument/2006/relationships/oleObject" Target="../embeddings/oleObject536.bin"/><Relationship Id="rId2" Type="http://schemas.openxmlformats.org/officeDocument/2006/relationships/slideLayout" Target="../slideLayouts/slideLayout2.xml"/><Relationship Id="rId16" Type="http://schemas.openxmlformats.org/officeDocument/2006/relationships/image" Target="../media/image525.emf"/><Relationship Id="rId20" Type="http://schemas.openxmlformats.org/officeDocument/2006/relationships/image" Target="../media/image527.emf"/><Relationship Id="rId29" Type="http://schemas.openxmlformats.org/officeDocument/2006/relationships/oleObject" Target="../embeddings/oleObject538.bin"/><Relationship Id="rId1" Type="http://schemas.openxmlformats.org/officeDocument/2006/relationships/vmlDrawing" Target="../drawings/vmlDrawing178.vml"/><Relationship Id="rId6" Type="http://schemas.openxmlformats.org/officeDocument/2006/relationships/image" Target="../media/image520.emf"/><Relationship Id="rId11" Type="http://schemas.openxmlformats.org/officeDocument/2006/relationships/oleObject" Target="../embeddings/oleObject529.bin"/><Relationship Id="rId24" Type="http://schemas.openxmlformats.org/officeDocument/2006/relationships/image" Target="../media/image529.emf"/><Relationship Id="rId5" Type="http://schemas.openxmlformats.org/officeDocument/2006/relationships/oleObject" Target="../embeddings/oleObject526.bin"/><Relationship Id="rId15" Type="http://schemas.openxmlformats.org/officeDocument/2006/relationships/oleObject" Target="../embeddings/oleObject531.bin"/><Relationship Id="rId23" Type="http://schemas.openxmlformats.org/officeDocument/2006/relationships/oleObject" Target="../embeddings/oleObject535.bin"/><Relationship Id="rId28" Type="http://schemas.openxmlformats.org/officeDocument/2006/relationships/image" Target="../media/image531.emf"/><Relationship Id="rId10" Type="http://schemas.openxmlformats.org/officeDocument/2006/relationships/image" Target="../media/image522.emf"/><Relationship Id="rId19" Type="http://schemas.openxmlformats.org/officeDocument/2006/relationships/oleObject" Target="../embeddings/oleObject533.bin"/><Relationship Id="rId4" Type="http://schemas.openxmlformats.org/officeDocument/2006/relationships/image" Target="../media/image519.emf"/><Relationship Id="rId9" Type="http://schemas.openxmlformats.org/officeDocument/2006/relationships/oleObject" Target="../embeddings/oleObject528.bin"/><Relationship Id="rId14" Type="http://schemas.openxmlformats.org/officeDocument/2006/relationships/image" Target="../media/image524.emf"/><Relationship Id="rId22" Type="http://schemas.openxmlformats.org/officeDocument/2006/relationships/image" Target="../media/image528.emf"/><Relationship Id="rId27" Type="http://schemas.openxmlformats.org/officeDocument/2006/relationships/oleObject" Target="../embeddings/oleObject537.bin"/><Relationship Id="rId30" Type="http://schemas.openxmlformats.org/officeDocument/2006/relationships/image" Target="../media/image532.emf"/></Relationships>
</file>

<file path=ppt/slides/_rels/slide221.xml.rels><?xml version="1.0" encoding="UTF-8" standalone="yes"?>
<Relationships xmlns="http://schemas.openxmlformats.org/package/2006/relationships"><Relationship Id="rId8" Type="http://schemas.openxmlformats.org/officeDocument/2006/relationships/image" Target="../media/image535.emf"/><Relationship Id="rId13" Type="http://schemas.openxmlformats.org/officeDocument/2006/relationships/oleObject" Target="../embeddings/oleObject544.bin"/><Relationship Id="rId3" Type="http://schemas.openxmlformats.org/officeDocument/2006/relationships/oleObject" Target="../embeddings/oleObject539.bin"/><Relationship Id="rId7" Type="http://schemas.openxmlformats.org/officeDocument/2006/relationships/oleObject" Target="../embeddings/oleObject541.bin"/><Relationship Id="rId12" Type="http://schemas.openxmlformats.org/officeDocument/2006/relationships/image" Target="../media/image537.emf"/><Relationship Id="rId2" Type="http://schemas.openxmlformats.org/officeDocument/2006/relationships/slideLayout" Target="../slideLayouts/slideLayout2.xml"/><Relationship Id="rId16" Type="http://schemas.openxmlformats.org/officeDocument/2006/relationships/image" Target="../media/image539.emf"/><Relationship Id="rId1" Type="http://schemas.openxmlformats.org/officeDocument/2006/relationships/vmlDrawing" Target="../drawings/vmlDrawing179.vml"/><Relationship Id="rId6" Type="http://schemas.openxmlformats.org/officeDocument/2006/relationships/image" Target="../media/image534.emf"/><Relationship Id="rId11" Type="http://schemas.openxmlformats.org/officeDocument/2006/relationships/oleObject" Target="../embeddings/oleObject543.bin"/><Relationship Id="rId5" Type="http://schemas.openxmlformats.org/officeDocument/2006/relationships/oleObject" Target="../embeddings/oleObject540.bin"/><Relationship Id="rId15" Type="http://schemas.openxmlformats.org/officeDocument/2006/relationships/oleObject" Target="../embeddings/oleObject545.bin"/><Relationship Id="rId10" Type="http://schemas.openxmlformats.org/officeDocument/2006/relationships/image" Target="../media/image536.emf"/><Relationship Id="rId4" Type="http://schemas.openxmlformats.org/officeDocument/2006/relationships/image" Target="../media/image533.emf"/><Relationship Id="rId9" Type="http://schemas.openxmlformats.org/officeDocument/2006/relationships/oleObject" Target="../embeddings/oleObject542.bin"/><Relationship Id="rId14" Type="http://schemas.openxmlformats.org/officeDocument/2006/relationships/image" Target="../media/image538.emf"/></Relationships>
</file>

<file path=ppt/slides/_rels/slide222.xml.rels><?xml version="1.0" encoding="UTF-8" standalone="yes"?>
<Relationships xmlns="http://schemas.openxmlformats.org/package/2006/relationships"><Relationship Id="rId8" Type="http://schemas.openxmlformats.org/officeDocument/2006/relationships/image" Target="../media/image542.emf"/><Relationship Id="rId3" Type="http://schemas.openxmlformats.org/officeDocument/2006/relationships/oleObject" Target="../embeddings/oleObject546.bin"/><Relationship Id="rId7" Type="http://schemas.openxmlformats.org/officeDocument/2006/relationships/oleObject" Target="../embeddings/oleObject548.bin"/><Relationship Id="rId12" Type="http://schemas.openxmlformats.org/officeDocument/2006/relationships/image" Target="../media/image544.emf"/><Relationship Id="rId2" Type="http://schemas.openxmlformats.org/officeDocument/2006/relationships/slideLayout" Target="../slideLayouts/slideLayout2.xml"/><Relationship Id="rId1" Type="http://schemas.openxmlformats.org/officeDocument/2006/relationships/vmlDrawing" Target="../drawings/vmlDrawing180.vml"/><Relationship Id="rId6" Type="http://schemas.openxmlformats.org/officeDocument/2006/relationships/image" Target="../media/image541.emf"/><Relationship Id="rId11" Type="http://schemas.openxmlformats.org/officeDocument/2006/relationships/oleObject" Target="../embeddings/oleObject550.bin"/><Relationship Id="rId5" Type="http://schemas.openxmlformats.org/officeDocument/2006/relationships/oleObject" Target="../embeddings/oleObject547.bin"/><Relationship Id="rId10" Type="http://schemas.openxmlformats.org/officeDocument/2006/relationships/image" Target="../media/image543.emf"/><Relationship Id="rId4" Type="http://schemas.openxmlformats.org/officeDocument/2006/relationships/image" Target="../media/image540.emf"/><Relationship Id="rId9" Type="http://schemas.openxmlformats.org/officeDocument/2006/relationships/oleObject" Target="../embeddings/oleObject549.bin"/></Relationships>
</file>

<file path=ppt/slides/_rels/slide223.xml.rels><?xml version="1.0" encoding="UTF-8" standalone="yes"?>
<Relationships xmlns="http://schemas.openxmlformats.org/package/2006/relationships"><Relationship Id="rId8" Type="http://schemas.openxmlformats.org/officeDocument/2006/relationships/image" Target="../media/image547.emf"/><Relationship Id="rId3" Type="http://schemas.openxmlformats.org/officeDocument/2006/relationships/oleObject" Target="../embeddings/oleObject551.bin"/><Relationship Id="rId7" Type="http://schemas.openxmlformats.org/officeDocument/2006/relationships/oleObject" Target="../embeddings/oleObject553.bin"/><Relationship Id="rId2" Type="http://schemas.openxmlformats.org/officeDocument/2006/relationships/slideLayout" Target="../slideLayouts/slideLayout2.xml"/><Relationship Id="rId1" Type="http://schemas.openxmlformats.org/officeDocument/2006/relationships/vmlDrawing" Target="../drawings/vmlDrawing181.vml"/><Relationship Id="rId6" Type="http://schemas.openxmlformats.org/officeDocument/2006/relationships/image" Target="../media/image546.emf"/><Relationship Id="rId5" Type="http://schemas.openxmlformats.org/officeDocument/2006/relationships/oleObject" Target="../embeddings/oleObject552.bin"/><Relationship Id="rId10" Type="http://schemas.openxmlformats.org/officeDocument/2006/relationships/image" Target="../media/image548.emf"/><Relationship Id="rId4" Type="http://schemas.openxmlformats.org/officeDocument/2006/relationships/image" Target="../media/image545.emf"/><Relationship Id="rId9" Type="http://schemas.openxmlformats.org/officeDocument/2006/relationships/oleObject" Target="../embeddings/oleObject554.bin"/></Relationships>
</file>

<file path=ppt/slides/_rels/slide224.xml.rels><?xml version="1.0" encoding="UTF-8" standalone="yes"?>
<Relationships xmlns="http://schemas.openxmlformats.org/package/2006/relationships"><Relationship Id="rId8" Type="http://schemas.openxmlformats.org/officeDocument/2006/relationships/image" Target="../media/image551.emf"/><Relationship Id="rId3" Type="http://schemas.openxmlformats.org/officeDocument/2006/relationships/oleObject" Target="../embeddings/oleObject555.bin"/><Relationship Id="rId7" Type="http://schemas.openxmlformats.org/officeDocument/2006/relationships/oleObject" Target="../embeddings/oleObject557.bin"/><Relationship Id="rId12" Type="http://schemas.openxmlformats.org/officeDocument/2006/relationships/image" Target="../media/image553.emf"/><Relationship Id="rId2" Type="http://schemas.openxmlformats.org/officeDocument/2006/relationships/slideLayout" Target="../slideLayouts/slideLayout2.xml"/><Relationship Id="rId1" Type="http://schemas.openxmlformats.org/officeDocument/2006/relationships/vmlDrawing" Target="../drawings/vmlDrawing182.vml"/><Relationship Id="rId6" Type="http://schemas.openxmlformats.org/officeDocument/2006/relationships/image" Target="../media/image550.emf"/><Relationship Id="rId11" Type="http://schemas.openxmlformats.org/officeDocument/2006/relationships/oleObject" Target="../embeddings/oleObject559.bin"/><Relationship Id="rId5" Type="http://schemas.openxmlformats.org/officeDocument/2006/relationships/oleObject" Target="../embeddings/oleObject556.bin"/><Relationship Id="rId10" Type="http://schemas.openxmlformats.org/officeDocument/2006/relationships/image" Target="../media/image552.emf"/><Relationship Id="rId4" Type="http://schemas.openxmlformats.org/officeDocument/2006/relationships/image" Target="../media/image549.emf"/><Relationship Id="rId9" Type="http://schemas.openxmlformats.org/officeDocument/2006/relationships/oleObject" Target="../embeddings/oleObject558.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2.xml"/><Relationship Id="rId1" Type="http://schemas.openxmlformats.org/officeDocument/2006/relationships/vmlDrawing" Target="../drawings/vmlDrawing183.vml"/><Relationship Id="rId6" Type="http://schemas.openxmlformats.org/officeDocument/2006/relationships/image" Target="../media/image555.emf"/><Relationship Id="rId5" Type="http://schemas.openxmlformats.org/officeDocument/2006/relationships/oleObject" Target="../embeddings/oleObject561.bin"/><Relationship Id="rId4" Type="http://schemas.openxmlformats.org/officeDocument/2006/relationships/image" Target="../media/image554.emf"/></Relationships>
</file>

<file path=ppt/slides/_rels/slide226.xml.rels><?xml version="1.0" encoding="UTF-8" standalone="yes"?>
<Relationships xmlns="http://schemas.openxmlformats.org/package/2006/relationships"><Relationship Id="rId26" Type="http://schemas.openxmlformats.org/officeDocument/2006/relationships/image" Target="../media/image567.emf"/><Relationship Id="rId21" Type="http://schemas.openxmlformats.org/officeDocument/2006/relationships/oleObject" Target="../embeddings/oleObject571.bin"/><Relationship Id="rId34" Type="http://schemas.openxmlformats.org/officeDocument/2006/relationships/image" Target="../media/image571.emf"/><Relationship Id="rId42" Type="http://schemas.openxmlformats.org/officeDocument/2006/relationships/image" Target="../media/image575.emf"/><Relationship Id="rId47" Type="http://schemas.openxmlformats.org/officeDocument/2006/relationships/oleObject" Target="../embeddings/oleObject584.bin"/><Relationship Id="rId50" Type="http://schemas.openxmlformats.org/officeDocument/2006/relationships/image" Target="../media/image579.emf"/><Relationship Id="rId55" Type="http://schemas.openxmlformats.org/officeDocument/2006/relationships/oleObject" Target="../embeddings/oleObject588.bin"/><Relationship Id="rId63" Type="http://schemas.openxmlformats.org/officeDocument/2006/relationships/oleObject" Target="../embeddings/oleObject592.bin"/><Relationship Id="rId7" Type="http://schemas.openxmlformats.org/officeDocument/2006/relationships/oleObject" Target="../embeddings/oleObject564.bin"/><Relationship Id="rId2" Type="http://schemas.openxmlformats.org/officeDocument/2006/relationships/slideLayout" Target="../slideLayouts/slideLayout2.xml"/><Relationship Id="rId16" Type="http://schemas.openxmlformats.org/officeDocument/2006/relationships/image" Target="../media/image562.emf"/><Relationship Id="rId29" Type="http://schemas.openxmlformats.org/officeDocument/2006/relationships/oleObject" Target="../embeddings/oleObject575.bin"/><Relationship Id="rId11" Type="http://schemas.openxmlformats.org/officeDocument/2006/relationships/oleObject" Target="../embeddings/oleObject566.bin"/><Relationship Id="rId24" Type="http://schemas.openxmlformats.org/officeDocument/2006/relationships/image" Target="../media/image566.emf"/><Relationship Id="rId32" Type="http://schemas.openxmlformats.org/officeDocument/2006/relationships/image" Target="../media/image570.emf"/><Relationship Id="rId37" Type="http://schemas.openxmlformats.org/officeDocument/2006/relationships/oleObject" Target="../embeddings/oleObject579.bin"/><Relationship Id="rId40" Type="http://schemas.openxmlformats.org/officeDocument/2006/relationships/image" Target="../media/image574.emf"/><Relationship Id="rId45" Type="http://schemas.openxmlformats.org/officeDocument/2006/relationships/oleObject" Target="../embeddings/oleObject583.bin"/><Relationship Id="rId53" Type="http://schemas.openxmlformats.org/officeDocument/2006/relationships/oleObject" Target="../embeddings/oleObject587.bin"/><Relationship Id="rId58" Type="http://schemas.openxmlformats.org/officeDocument/2006/relationships/image" Target="../media/image583.emf"/><Relationship Id="rId66" Type="http://schemas.openxmlformats.org/officeDocument/2006/relationships/image" Target="../media/image587.emf"/><Relationship Id="rId5" Type="http://schemas.openxmlformats.org/officeDocument/2006/relationships/oleObject" Target="../embeddings/oleObject563.bin"/><Relationship Id="rId61" Type="http://schemas.openxmlformats.org/officeDocument/2006/relationships/oleObject" Target="../embeddings/oleObject591.bin"/><Relationship Id="rId19" Type="http://schemas.openxmlformats.org/officeDocument/2006/relationships/oleObject" Target="../embeddings/oleObject570.bin"/><Relationship Id="rId14" Type="http://schemas.openxmlformats.org/officeDocument/2006/relationships/image" Target="../media/image561.emf"/><Relationship Id="rId22" Type="http://schemas.openxmlformats.org/officeDocument/2006/relationships/image" Target="../media/image565.emf"/><Relationship Id="rId27" Type="http://schemas.openxmlformats.org/officeDocument/2006/relationships/oleObject" Target="../embeddings/oleObject574.bin"/><Relationship Id="rId30" Type="http://schemas.openxmlformats.org/officeDocument/2006/relationships/image" Target="../media/image569.emf"/><Relationship Id="rId35" Type="http://schemas.openxmlformats.org/officeDocument/2006/relationships/oleObject" Target="../embeddings/oleObject578.bin"/><Relationship Id="rId43" Type="http://schemas.openxmlformats.org/officeDocument/2006/relationships/oleObject" Target="../embeddings/oleObject582.bin"/><Relationship Id="rId48" Type="http://schemas.openxmlformats.org/officeDocument/2006/relationships/image" Target="../media/image578.emf"/><Relationship Id="rId56" Type="http://schemas.openxmlformats.org/officeDocument/2006/relationships/image" Target="../media/image582.emf"/><Relationship Id="rId64" Type="http://schemas.openxmlformats.org/officeDocument/2006/relationships/image" Target="../media/image586.emf"/><Relationship Id="rId8" Type="http://schemas.openxmlformats.org/officeDocument/2006/relationships/image" Target="../media/image558.emf"/><Relationship Id="rId51" Type="http://schemas.openxmlformats.org/officeDocument/2006/relationships/oleObject" Target="../embeddings/oleObject586.bin"/><Relationship Id="rId3" Type="http://schemas.openxmlformats.org/officeDocument/2006/relationships/oleObject" Target="../embeddings/oleObject562.bin"/><Relationship Id="rId12" Type="http://schemas.openxmlformats.org/officeDocument/2006/relationships/image" Target="../media/image560.emf"/><Relationship Id="rId17" Type="http://schemas.openxmlformats.org/officeDocument/2006/relationships/oleObject" Target="../embeddings/oleObject569.bin"/><Relationship Id="rId25" Type="http://schemas.openxmlformats.org/officeDocument/2006/relationships/oleObject" Target="../embeddings/oleObject573.bin"/><Relationship Id="rId33" Type="http://schemas.openxmlformats.org/officeDocument/2006/relationships/oleObject" Target="../embeddings/oleObject577.bin"/><Relationship Id="rId38" Type="http://schemas.openxmlformats.org/officeDocument/2006/relationships/image" Target="../media/image573.emf"/><Relationship Id="rId46" Type="http://schemas.openxmlformats.org/officeDocument/2006/relationships/image" Target="../media/image577.emf"/><Relationship Id="rId59" Type="http://schemas.openxmlformats.org/officeDocument/2006/relationships/oleObject" Target="../embeddings/oleObject590.bin"/><Relationship Id="rId20" Type="http://schemas.openxmlformats.org/officeDocument/2006/relationships/image" Target="../media/image564.emf"/><Relationship Id="rId41" Type="http://schemas.openxmlformats.org/officeDocument/2006/relationships/oleObject" Target="../embeddings/oleObject581.bin"/><Relationship Id="rId54" Type="http://schemas.openxmlformats.org/officeDocument/2006/relationships/image" Target="../media/image581.emf"/><Relationship Id="rId62" Type="http://schemas.openxmlformats.org/officeDocument/2006/relationships/image" Target="../media/image585.emf"/><Relationship Id="rId1" Type="http://schemas.openxmlformats.org/officeDocument/2006/relationships/vmlDrawing" Target="../drawings/vmlDrawing184.vml"/><Relationship Id="rId6" Type="http://schemas.openxmlformats.org/officeDocument/2006/relationships/image" Target="../media/image557.emf"/><Relationship Id="rId15" Type="http://schemas.openxmlformats.org/officeDocument/2006/relationships/oleObject" Target="../embeddings/oleObject568.bin"/><Relationship Id="rId23" Type="http://schemas.openxmlformats.org/officeDocument/2006/relationships/oleObject" Target="../embeddings/oleObject572.bin"/><Relationship Id="rId28" Type="http://schemas.openxmlformats.org/officeDocument/2006/relationships/image" Target="../media/image568.emf"/><Relationship Id="rId36" Type="http://schemas.openxmlformats.org/officeDocument/2006/relationships/image" Target="../media/image572.emf"/><Relationship Id="rId49" Type="http://schemas.openxmlformats.org/officeDocument/2006/relationships/oleObject" Target="../embeddings/oleObject585.bin"/><Relationship Id="rId57" Type="http://schemas.openxmlformats.org/officeDocument/2006/relationships/oleObject" Target="../embeddings/oleObject589.bin"/><Relationship Id="rId10" Type="http://schemas.openxmlformats.org/officeDocument/2006/relationships/image" Target="../media/image559.emf"/><Relationship Id="rId31" Type="http://schemas.openxmlformats.org/officeDocument/2006/relationships/oleObject" Target="../embeddings/oleObject576.bin"/><Relationship Id="rId44" Type="http://schemas.openxmlformats.org/officeDocument/2006/relationships/image" Target="../media/image576.emf"/><Relationship Id="rId52" Type="http://schemas.openxmlformats.org/officeDocument/2006/relationships/image" Target="../media/image580.emf"/><Relationship Id="rId60" Type="http://schemas.openxmlformats.org/officeDocument/2006/relationships/image" Target="../media/image584.emf"/><Relationship Id="rId65" Type="http://schemas.openxmlformats.org/officeDocument/2006/relationships/oleObject" Target="../embeddings/oleObject593.bin"/><Relationship Id="rId4" Type="http://schemas.openxmlformats.org/officeDocument/2006/relationships/image" Target="../media/image556.emf"/><Relationship Id="rId9" Type="http://schemas.openxmlformats.org/officeDocument/2006/relationships/oleObject" Target="../embeddings/oleObject565.bin"/><Relationship Id="rId13" Type="http://schemas.openxmlformats.org/officeDocument/2006/relationships/oleObject" Target="../embeddings/oleObject567.bin"/><Relationship Id="rId18" Type="http://schemas.openxmlformats.org/officeDocument/2006/relationships/image" Target="../media/image563.emf"/><Relationship Id="rId39" Type="http://schemas.openxmlformats.org/officeDocument/2006/relationships/oleObject" Target="../embeddings/oleObject580.bin"/></Relationships>
</file>

<file path=ppt/slides/_rels/slide227.xml.rels><?xml version="1.0" encoding="UTF-8" standalone="yes"?>
<Relationships xmlns="http://schemas.openxmlformats.org/package/2006/relationships"><Relationship Id="rId8" Type="http://schemas.openxmlformats.org/officeDocument/2006/relationships/image" Target="../media/image590.emf"/><Relationship Id="rId3" Type="http://schemas.openxmlformats.org/officeDocument/2006/relationships/oleObject" Target="../embeddings/oleObject594.bin"/><Relationship Id="rId7" Type="http://schemas.openxmlformats.org/officeDocument/2006/relationships/oleObject" Target="../embeddings/oleObject596.bin"/><Relationship Id="rId2" Type="http://schemas.openxmlformats.org/officeDocument/2006/relationships/slideLayout" Target="../slideLayouts/slideLayout2.xml"/><Relationship Id="rId1" Type="http://schemas.openxmlformats.org/officeDocument/2006/relationships/vmlDrawing" Target="../drawings/vmlDrawing185.vml"/><Relationship Id="rId6" Type="http://schemas.openxmlformats.org/officeDocument/2006/relationships/image" Target="../media/image589.emf"/><Relationship Id="rId5" Type="http://schemas.openxmlformats.org/officeDocument/2006/relationships/oleObject" Target="../embeddings/oleObject595.bin"/><Relationship Id="rId4" Type="http://schemas.openxmlformats.org/officeDocument/2006/relationships/image" Target="../media/image588.emf"/></Relationships>
</file>

<file path=ppt/slides/_rels/slide228.xml.rels><?xml version="1.0" encoding="UTF-8" standalone="yes"?>
<Relationships xmlns="http://schemas.openxmlformats.org/package/2006/relationships"><Relationship Id="rId13" Type="http://schemas.openxmlformats.org/officeDocument/2006/relationships/oleObject" Target="../embeddings/oleObject602.bin"/><Relationship Id="rId18" Type="http://schemas.openxmlformats.org/officeDocument/2006/relationships/image" Target="../media/image598.emf"/><Relationship Id="rId26" Type="http://schemas.openxmlformats.org/officeDocument/2006/relationships/image" Target="../media/image602.emf"/><Relationship Id="rId39" Type="http://schemas.openxmlformats.org/officeDocument/2006/relationships/oleObject" Target="../embeddings/oleObject615.bin"/><Relationship Id="rId21" Type="http://schemas.openxmlformats.org/officeDocument/2006/relationships/oleObject" Target="../embeddings/oleObject606.bin"/><Relationship Id="rId34" Type="http://schemas.openxmlformats.org/officeDocument/2006/relationships/image" Target="../media/image606.emf"/><Relationship Id="rId42" Type="http://schemas.openxmlformats.org/officeDocument/2006/relationships/image" Target="../media/image610.emf"/><Relationship Id="rId47" Type="http://schemas.openxmlformats.org/officeDocument/2006/relationships/oleObject" Target="../embeddings/oleObject619.bin"/><Relationship Id="rId50" Type="http://schemas.openxmlformats.org/officeDocument/2006/relationships/image" Target="../media/image614.emf"/><Relationship Id="rId55" Type="http://schemas.openxmlformats.org/officeDocument/2006/relationships/oleObject" Target="../embeddings/oleObject623.bin"/><Relationship Id="rId7" Type="http://schemas.openxmlformats.org/officeDocument/2006/relationships/oleObject" Target="../embeddings/oleObject599.bin"/><Relationship Id="rId2" Type="http://schemas.openxmlformats.org/officeDocument/2006/relationships/slideLayout" Target="../slideLayouts/slideLayout2.xml"/><Relationship Id="rId16" Type="http://schemas.openxmlformats.org/officeDocument/2006/relationships/image" Target="../media/image597.emf"/><Relationship Id="rId29" Type="http://schemas.openxmlformats.org/officeDocument/2006/relationships/oleObject" Target="../embeddings/oleObject610.bin"/><Relationship Id="rId11" Type="http://schemas.openxmlformats.org/officeDocument/2006/relationships/oleObject" Target="../embeddings/oleObject601.bin"/><Relationship Id="rId24" Type="http://schemas.openxmlformats.org/officeDocument/2006/relationships/image" Target="../media/image601.emf"/><Relationship Id="rId32" Type="http://schemas.openxmlformats.org/officeDocument/2006/relationships/image" Target="../media/image605.emf"/><Relationship Id="rId37" Type="http://schemas.openxmlformats.org/officeDocument/2006/relationships/oleObject" Target="../embeddings/oleObject614.bin"/><Relationship Id="rId40" Type="http://schemas.openxmlformats.org/officeDocument/2006/relationships/image" Target="../media/image609.emf"/><Relationship Id="rId45" Type="http://schemas.openxmlformats.org/officeDocument/2006/relationships/oleObject" Target="../embeddings/oleObject618.bin"/><Relationship Id="rId53" Type="http://schemas.openxmlformats.org/officeDocument/2006/relationships/oleObject" Target="../embeddings/oleObject622.bin"/><Relationship Id="rId58" Type="http://schemas.openxmlformats.org/officeDocument/2006/relationships/image" Target="../media/image618.emf"/><Relationship Id="rId5" Type="http://schemas.openxmlformats.org/officeDocument/2006/relationships/oleObject" Target="../embeddings/oleObject598.bin"/><Relationship Id="rId61" Type="http://schemas.openxmlformats.org/officeDocument/2006/relationships/oleObject" Target="../embeddings/oleObject626.bin"/><Relationship Id="rId19" Type="http://schemas.openxmlformats.org/officeDocument/2006/relationships/oleObject" Target="../embeddings/oleObject605.bin"/><Relationship Id="rId14" Type="http://schemas.openxmlformats.org/officeDocument/2006/relationships/image" Target="../media/image596.emf"/><Relationship Id="rId22" Type="http://schemas.openxmlformats.org/officeDocument/2006/relationships/image" Target="../media/image600.emf"/><Relationship Id="rId27" Type="http://schemas.openxmlformats.org/officeDocument/2006/relationships/oleObject" Target="../embeddings/oleObject609.bin"/><Relationship Id="rId30" Type="http://schemas.openxmlformats.org/officeDocument/2006/relationships/image" Target="../media/image604.emf"/><Relationship Id="rId35" Type="http://schemas.openxmlformats.org/officeDocument/2006/relationships/oleObject" Target="../embeddings/oleObject613.bin"/><Relationship Id="rId43" Type="http://schemas.openxmlformats.org/officeDocument/2006/relationships/oleObject" Target="../embeddings/oleObject617.bin"/><Relationship Id="rId48" Type="http://schemas.openxmlformats.org/officeDocument/2006/relationships/image" Target="../media/image613.emf"/><Relationship Id="rId56" Type="http://schemas.openxmlformats.org/officeDocument/2006/relationships/image" Target="../media/image617.emf"/><Relationship Id="rId8" Type="http://schemas.openxmlformats.org/officeDocument/2006/relationships/image" Target="../media/image593.emf"/><Relationship Id="rId51" Type="http://schemas.openxmlformats.org/officeDocument/2006/relationships/oleObject" Target="../embeddings/oleObject621.bin"/><Relationship Id="rId3" Type="http://schemas.openxmlformats.org/officeDocument/2006/relationships/oleObject" Target="../embeddings/oleObject597.bin"/><Relationship Id="rId12" Type="http://schemas.openxmlformats.org/officeDocument/2006/relationships/image" Target="../media/image595.emf"/><Relationship Id="rId17" Type="http://schemas.openxmlformats.org/officeDocument/2006/relationships/oleObject" Target="../embeddings/oleObject604.bin"/><Relationship Id="rId25" Type="http://schemas.openxmlformats.org/officeDocument/2006/relationships/oleObject" Target="../embeddings/oleObject608.bin"/><Relationship Id="rId33" Type="http://schemas.openxmlformats.org/officeDocument/2006/relationships/oleObject" Target="../embeddings/oleObject612.bin"/><Relationship Id="rId38" Type="http://schemas.openxmlformats.org/officeDocument/2006/relationships/image" Target="../media/image608.emf"/><Relationship Id="rId46" Type="http://schemas.openxmlformats.org/officeDocument/2006/relationships/image" Target="../media/image612.emf"/><Relationship Id="rId59" Type="http://schemas.openxmlformats.org/officeDocument/2006/relationships/oleObject" Target="../embeddings/oleObject625.bin"/><Relationship Id="rId20" Type="http://schemas.openxmlformats.org/officeDocument/2006/relationships/image" Target="../media/image599.emf"/><Relationship Id="rId41" Type="http://schemas.openxmlformats.org/officeDocument/2006/relationships/oleObject" Target="../embeddings/oleObject616.bin"/><Relationship Id="rId54" Type="http://schemas.openxmlformats.org/officeDocument/2006/relationships/image" Target="../media/image616.emf"/><Relationship Id="rId62" Type="http://schemas.openxmlformats.org/officeDocument/2006/relationships/image" Target="../media/image620.emf"/><Relationship Id="rId1" Type="http://schemas.openxmlformats.org/officeDocument/2006/relationships/vmlDrawing" Target="../drawings/vmlDrawing186.vml"/><Relationship Id="rId6" Type="http://schemas.openxmlformats.org/officeDocument/2006/relationships/image" Target="../media/image592.emf"/><Relationship Id="rId15" Type="http://schemas.openxmlformats.org/officeDocument/2006/relationships/oleObject" Target="../embeddings/oleObject603.bin"/><Relationship Id="rId23" Type="http://schemas.openxmlformats.org/officeDocument/2006/relationships/oleObject" Target="../embeddings/oleObject607.bin"/><Relationship Id="rId28" Type="http://schemas.openxmlformats.org/officeDocument/2006/relationships/image" Target="../media/image603.emf"/><Relationship Id="rId36" Type="http://schemas.openxmlformats.org/officeDocument/2006/relationships/image" Target="../media/image607.emf"/><Relationship Id="rId49" Type="http://schemas.openxmlformats.org/officeDocument/2006/relationships/oleObject" Target="../embeddings/oleObject620.bin"/><Relationship Id="rId57" Type="http://schemas.openxmlformats.org/officeDocument/2006/relationships/oleObject" Target="../embeddings/oleObject624.bin"/><Relationship Id="rId10" Type="http://schemas.openxmlformats.org/officeDocument/2006/relationships/image" Target="../media/image594.emf"/><Relationship Id="rId31" Type="http://schemas.openxmlformats.org/officeDocument/2006/relationships/oleObject" Target="../embeddings/oleObject611.bin"/><Relationship Id="rId44" Type="http://schemas.openxmlformats.org/officeDocument/2006/relationships/image" Target="../media/image611.emf"/><Relationship Id="rId52" Type="http://schemas.openxmlformats.org/officeDocument/2006/relationships/image" Target="../media/image615.emf"/><Relationship Id="rId60" Type="http://schemas.openxmlformats.org/officeDocument/2006/relationships/image" Target="../media/image619.emf"/><Relationship Id="rId4" Type="http://schemas.openxmlformats.org/officeDocument/2006/relationships/image" Target="../media/image591.emf"/><Relationship Id="rId9" Type="http://schemas.openxmlformats.org/officeDocument/2006/relationships/oleObject" Target="../embeddings/oleObject600.bin"/></Relationships>
</file>

<file path=ppt/slides/_rels/slide229.xml.rels><?xml version="1.0" encoding="UTF-8" standalone="yes"?>
<Relationships xmlns="http://schemas.openxmlformats.org/package/2006/relationships"><Relationship Id="rId8" Type="http://schemas.openxmlformats.org/officeDocument/2006/relationships/image" Target="../media/image623.emf"/><Relationship Id="rId3" Type="http://schemas.openxmlformats.org/officeDocument/2006/relationships/oleObject" Target="../embeddings/oleObject627.bin"/><Relationship Id="rId7" Type="http://schemas.openxmlformats.org/officeDocument/2006/relationships/oleObject" Target="../embeddings/oleObject629.bin"/><Relationship Id="rId2" Type="http://schemas.openxmlformats.org/officeDocument/2006/relationships/slideLayout" Target="../slideLayouts/slideLayout2.xml"/><Relationship Id="rId1" Type="http://schemas.openxmlformats.org/officeDocument/2006/relationships/vmlDrawing" Target="../drawings/vmlDrawing187.vml"/><Relationship Id="rId6" Type="http://schemas.openxmlformats.org/officeDocument/2006/relationships/image" Target="../media/image622.emf"/><Relationship Id="rId5" Type="http://schemas.openxmlformats.org/officeDocument/2006/relationships/oleObject" Target="../embeddings/oleObject628.bin"/><Relationship Id="rId10" Type="http://schemas.openxmlformats.org/officeDocument/2006/relationships/image" Target="../media/image624.emf"/><Relationship Id="rId4" Type="http://schemas.openxmlformats.org/officeDocument/2006/relationships/image" Target="../media/image621.emf"/><Relationship Id="rId9" Type="http://schemas.openxmlformats.org/officeDocument/2006/relationships/oleObject" Target="../embeddings/oleObject63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230.xml.rels><?xml version="1.0" encoding="UTF-8" standalone="yes"?>
<Relationships xmlns="http://schemas.openxmlformats.org/package/2006/relationships"><Relationship Id="rId8" Type="http://schemas.openxmlformats.org/officeDocument/2006/relationships/image" Target="../media/image627.emf"/><Relationship Id="rId13" Type="http://schemas.openxmlformats.org/officeDocument/2006/relationships/oleObject" Target="../embeddings/oleObject636.bin"/><Relationship Id="rId3" Type="http://schemas.openxmlformats.org/officeDocument/2006/relationships/oleObject" Target="../embeddings/oleObject631.bin"/><Relationship Id="rId7" Type="http://schemas.openxmlformats.org/officeDocument/2006/relationships/oleObject" Target="../embeddings/oleObject633.bin"/><Relationship Id="rId12" Type="http://schemas.openxmlformats.org/officeDocument/2006/relationships/image" Target="../media/image629.emf"/><Relationship Id="rId2" Type="http://schemas.openxmlformats.org/officeDocument/2006/relationships/slideLayout" Target="../slideLayouts/slideLayout2.xml"/><Relationship Id="rId1" Type="http://schemas.openxmlformats.org/officeDocument/2006/relationships/vmlDrawing" Target="../drawings/vmlDrawing188.vml"/><Relationship Id="rId6" Type="http://schemas.openxmlformats.org/officeDocument/2006/relationships/image" Target="../media/image626.emf"/><Relationship Id="rId11" Type="http://schemas.openxmlformats.org/officeDocument/2006/relationships/oleObject" Target="../embeddings/oleObject635.bin"/><Relationship Id="rId5" Type="http://schemas.openxmlformats.org/officeDocument/2006/relationships/oleObject" Target="../embeddings/oleObject632.bin"/><Relationship Id="rId10" Type="http://schemas.openxmlformats.org/officeDocument/2006/relationships/image" Target="../media/image628.emf"/><Relationship Id="rId4" Type="http://schemas.openxmlformats.org/officeDocument/2006/relationships/image" Target="../media/image625.emf"/><Relationship Id="rId9" Type="http://schemas.openxmlformats.org/officeDocument/2006/relationships/oleObject" Target="../embeddings/oleObject634.bin"/><Relationship Id="rId14" Type="http://schemas.openxmlformats.org/officeDocument/2006/relationships/image" Target="../media/image630.emf"/></Relationships>
</file>

<file path=ppt/slides/_rels/slide231.xml.rels><?xml version="1.0" encoding="UTF-8" standalone="yes"?>
<Relationships xmlns="http://schemas.openxmlformats.org/package/2006/relationships"><Relationship Id="rId8" Type="http://schemas.openxmlformats.org/officeDocument/2006/relationships/image" Target="../media/image633.emf"/><Relationship Id="rId13" Type="http://schemas.openxmlformats.org/officeDocument/2006/relationships/oleObject" Target="../embeddings/oleObject642.bin"/><Relationship Id="rId3" Type="http://schemas.openxmlformats.org/officeDocument/2006/relationships/oleObject" Target="../embeddings/oleObject637.bin"/><Relationship Id="rId7" Type="http://schemas.openxmlformats.org/officeDocument/2006/relationships/oleObject" Target="../embeddings/oleObject639.bin"/><Relationship Id="rId12" Type="http://schemas.openxmlformats.org/officeDocument/2006/relationships/image" Target="../media/image635.emf"/><Relationship Id="rId2" Type="http://schemas.openxmlformats.org/officeDocument/2006/relationships/slideLayout" Target="../slideLayouts/slideLayout2.xml"/><Relationship Id="rId1" Type="http://schemas.openxmlformats.org/officeDocument/2006/relationships/vmlDrawing" Target="../drawings/vmlDrawing189.vml"/><Relationship Id="rId6" Type="http://schemas.openxmlformats.org/officeDocument/2006/relationships/image" Target="../media/image632.emf"/><Relationship Id="rId11" Type="http://schemas.openxmlformats.org/officeDocument/2006/relationships/oleObject" Target="../embeddings/oleObject641.bin"/><Relationship Id="rId5" Type="http://schemas.openxmlformats.org/officeDocument/2006/relationships/oleObject" Target="../embeddings/oleObject638.bin"/><Relationship Id="rId10" Type="http://schemas.openxmlformats.org/officeDocument/2006/relationships/image" Target="../media/image634.emf"/><Relationship Id="rId4" Type="http://schemas.openxmlformats.org/officeDocument/2006/relationships/image" Target="../media/image631.emf"/><Relationship Id="rId9" Type="http://schemas.openxmlformats.org/officeDocument/2006/relationships/oleObject" Target="../embeddings/oleObject640.bin"/><Relationship Id="rId14" Type="http://schemas.openxmlformats.org/officeDocument/2006/relationships/image" Target="../media/image636.emf"/></Relationships>
</file>

<file path=ppt/slides/_rels/slide232.xml.rels><?xml version="1.0" encoding="UTF-8" standalone="yes"?>
<Relationships xmlns="http://schemas.openxmlformats.org/package/2006/relationships"><Relationship Id="rId13" Type="http://schemas.openxmlformats.org/officeDocument/2006/relationships/oleObject" Target="../embeddings/oleObject648.bin"/><Relationship Id="rId18" Type="http://schemas.openxmlformats.org/officeDocument/2006/relationships/image" Target="../media/image644.emf"/><Relationship Id="rId26" Type="http://schemas.openxmlformats.org/officeDocument/2006/relationships/image" Target="../media/image648.emf"/><Relationship Id="rId39" Type="http://schemas.openxmlformats.org/officeDocument/2006/relationships/oleObject" Target="../embeddings/oleObject661.bin"/><Relationship Id="rId21" Type="http://schemas.openxmlformats.org/officeDocument/2006/relationships/oleObject" Target="../embeddings/oleObject652.bin"/><Relationship Id="rId34" Type="http://schemas.openxmlformats.org/officeDocument/2006/relationships/image" Target="../media/image652.emf"/><Relationship Id="rId42" Type="http://schemas.openxmlformats.org/officeDocument/2006/relationships/image" Target="../media/image656.emf"/><Relationship Id="rId47" Type="http://schemas.openxmlformats.org/officeDocument/2006/relationships/oleObject" Target="../embeddings/oleObject665.bin"/><Relationship Id="rId50" Type="http://schemas.openxmlformats.org/officeDocument/2006/relationships/image" Target="../media/image660.emf"/><Relationship Id="rId7" Type="http://schemas.openxmlformats.org/officeDocument/2006/relationships/oleObject" Target="../embeddings/oleObject645.bin"/><Relationship Id="rId2" Type="http://schemas.openxmlformats.org/officeDocument/2006/relationships/slideLayout" Target="../slideLayouts/slideLayout2.xml"/><Relationship Id="rId16" Type="http://schemas.openxmlformats.org/officeDocument/2006/relationships/image" Target="../media/image643.emf"/><Relationship Id="rId29" Type="http://schemas.openxmlformats.org/officeDocument/2006/relationships/oleObject" Target="../embeddings/oleObject656.bin"/><Relationship Id="rId11" Type="http://schemas.openxmlformats.org/officeDocument/2006/relationships/oleObject" Target="../embeddings/oleObject647.bin"/><Relationship Id="rId24" Type="http://schemas.openxmlformats.org/officeDocument/2006/relationships/image" Target="../media/image647.emf"/><Relationship Id="rId32" Type="http://schemas.openxmlformats.org/officeDocument/2006/relationships/image" Target="../media/image651.emf"/><Relationship Id="rId37" Type="http://schemas.openxmlformats.org/officeDocument/2006/relationships/oleObject" Target="../embeddings/oleObject660.bin"/><Relationship Id="rId40" Type="http://schemas.openxmlformats.org/officeDocument/2006/relationships/image" Target="../media/image655.emf"/><Relationship Id="rId45" Type="http://schemas.openxmlformats.org/officeDocument/2006/relationships/oleObject" Target="../embeddings/oleObject664.bin"/><Relationship Id="rId5" Type="http://schemas.openxmlformats.org/officeDocument/2006/relationships/oleObject" Target="../embeddings/oleObject644.bin"/><Relationship Id="rId15" Type="http://schemas.openxmlformats.org/officeDocument/2006/relationships/oleObject" Target="../embeddings/oleObject649.bin"/><Relationship Id="rId23" Type="http://schemas.openxmlformats.org/officeDocument/2006/relationships/oleObject" Target="../embeddings/oleObject653.bin"/><Relationship Id="rId28" Type="http://schemas.openxmlformats.org/officeDocument/2006/relationships/image" Target="../media/image649.emf"/><Relationship Id="rId36" Type="http://schemas.openxmlformats.org/officeDocument/2006/relationships/image" Target="../media/image653.emf"/><Relationship Id="rId49" Type="http://schemas.openxmlformats.org/officeDocument/2006/relationships/oleObject" Target="../embeddings/oleObject666.bin"/><Relationship Id="rId10" Type="http://schemas.openxmlformats.org/officeDocument/2006/relationships/image" Target="../media/image640.emf"/><Relationship Id="rId19" Type="http://schemas.openxmlformats.org/officeDocument/2006/relationships/oleObject" Target="../embeddings/oleObject651.bin"/><Relationship Id="rId31" Type="http://schemas.openxmlformats.org/officeDocument/2006/relationships/oleObject" Target="../embeddings/oleObject657.bin"/><Relationship Id="rId44" Type="http://schemas.openxmlformats.org/officeDocument/2006/relationships/image" Target="../media/image657.emf"/><Relationship Id="rId52" Type="http://schemas.openxmlformats.org/officeDocument/2006/relationships/image" Target="../media/image661.emf"/><Relationship Id="rId4" Type="http://schemas.openxmlformats.org/officeDocument/2006/relationships/image" Target="../media/image637.emf"/><Relationship Id="rId9" Type="http://schemas.openxmlformats.org/officeDocument/2006/relationships/oleObject" Target="../embeddings/oleObject646.bin"/><Relationship Id="rId14" Type="http://schemas.openxmlformats.org/officeDocument/2006/relationships/image" Target="../media/image642.emf"/><Relationship Id="rId22" Type="http://schemas.openxmlformats.org/officeDocument/2006/relationships/image" Target="../media/image646.emf"/><Relationship Id="rId27" Type="http://schemas.openxmlformats.org/officeDocument/2006/relationships/oleObject" Target="../embeddings/oleObject655.bin"/><Relationship Id="rId30" Type="http://schemas.openxmlformats.org/officeDocument/2006/relationships/image" Target="../media/image650.emf"/><Relationship Id="rId35" Type="http://schemas.openxmlformats.org/officeDocument/2006/relationships/oleObject" Target="../embeddings/oleObject659.bin"/><Relationship Id="rId43" Type="http://schemas.openxmlformats.org/officeDocument/2006/relationships/oleObject" Target="../embeddings/oleObject663.bin"/><Relationship Id="rId48" Type="http://schemas.openxmlformats.org/officeDocument/2006/relationships/image" Target="../media/image659.emf"/><Relationship Id="rId8" Type="http://schemas.openxmlformats.org/officeDocument/2006/relationships/image" Target="../media/image639.emf"/><Relationship Id="rId51" Type="http://schemas.openxmlformats.org/officeDocument/2006/relationships/oleObject" Target="../embeddings/oleObject667.bin"/><Relationship Id="rId3" Type="http://schemas.openxmlformats.org/officeDocument/2006/relationships/oleObject" Target="../embeddings/oleObject643.bin"/><Relationship Id="rId12" Type="http://schemas.openxmlformats.org/officeDocument/2006/relationships/image" Target="../media/image641.emf"/><Relationship Id="rId17" Type="http://schemas.openxmlformats.org/officeDocument/2006/relationships/oleObject" Target="../embeddings/oleObject650.bin"/><Relationship Id="rId25" Type="http://schemas.openxmlformats.org/officeDocument/2006/relationships/oleObject" Target="../embeddings/oleObject654.bin"/><Relationship Id="rId33" Type="http://schemas.openxmlformats.org/officeDocument/2006/relationships/oleObject" Target="../embeddings/oleObject658.bin"/><Relationship Id="rId38" Type="http://schemas.openxmlformats.org/officeDocument/2006/relationships/image" Target="../media/image654.emf"/><Relationship Id="rId46" Type="http://schemas.openxmlformats.org/officeDocument/2006/relationships/image" Target="../media/image658.emf"/><Relationship Id="rId20" Type="http://schemas.openxmlformats.org/officeDocument/2006/relationships/image" Target="../media/image645.emf"/><Relationship Id="rId41" Type="http://schemas.openxmlformats.org/officeDocument/2006/relationships/oleObject" Target="../embeddings/oleObject662.bin"/><Relationship Id="rId1" Type="http://schemas.openxmlformats.org/officeDocument/2006/relationships/vmlDrawing" Target="../drawings/vmlDrawing190.vml"/><Relationship Id="rId6" Type="http://schemas.openxmlformats.org/officeDocument/2006/relationships/image" Target="../media/image638.emf"/></Relationships>
</file>

<file path=ppt/slides/_rels/slide233.xml.rels><?xml version="1.0" encoding="UTF-8" standalone="yes"?>
<Relationships xmlns="http://schemas.openxmlformats.org/package/2006/relationships"><Relationship Id="rId13" Type="http://schemas.openxmlformats.org/officeDocument/2006/relationships/oleObject" Target="../embeddings/oleObject673.bin"/><Relationship Id="rId18" Type="http://schemas.openxmlformats.org/officeDocument/2006/relationships/image" Target="../media/image669.emf"/><Relationship Id="rId26" Type="http://schemas.openxmlformats.org/officeDocument/2006/relationships/image" Target="../media/image673.emf"/><Relationship Id="rId39" Type="http://schemas.openxmlformats.org/officeDocument/2006/relationships/oleObject" Target="../embeddings/oleObject686.bin"/><Relationship Id="rId21" Type="http://schemas.openxmlformats.org/officeDocument/2006/relationships/oleObject" Target="../embeddings/oleObject677.bin"/><Relationship Id="rId34" Type="http://schemas.openxmlformats.org/officeDocument/2006/relationships/image" Target="../media/image677.emf"/><Relationship Id="rId42" Type="http://schemas.openxmlformats.org/officeDocument/2006/relationships/image" Target="../media/image681.emf"/><Relationship Id="rId47" Type="http://schemas.openxmlformats.org/officeDocument/2006/relationships/oleObject" Target="../embeddings/oleObject690.bin"/><Relationship Id="rId50" Type="http://schemas.openxmlformats.org/officeDocument/2006/relationships/image" Target="../media/image685.emf"/><Relationship Id="rId7" Type="http://schemas.openxmlformats.org/officeDocument/2006/relationships/oleObject" Target="../embeddings/oleObject670.bin"/><Relationship Id="rId2" Type="http://schemas.openxmlformats.org/officeDocument/2006/relationships/slideLayout" Target="../slideLayouts/slideLayout2.xml"/><Relationship Id="rId16" Type="http://schemas.openxmlformats.org/officeDocument/2006/relationships/image" Target="../media/image668.emf"/><Relationship Id="rId29" Type="http://schemas.openxmlformats.org/officeDocument/2006/relationships/oleObject" Target="../embeddings/oleObject681.bin"/><Relationship Id="rId11" Type="http://schemas.openxmlformats.org/officeDocument/2006/relationships/oleObject" Target="../embeddings/oleObject672.bin"/><Relationship Id="rId24" Type="http://schemas.openxmlformats.org/officeDocument/2006/relationships/image" Target="../media/image672.emf"/><Relationship Id="rId32" Type="http://schemas.openxmlformats.org/officeDocument/2006/relationships/image" Target="../media/image676.emf"/><Relationship Id="rId37" Type="http://schemas.openxmlformats.org/officeDocument/2006/relationships/oleObject" Target="../embeddings/oleObject685.bin"/><Relationship Id="rId40" Type="http://schemas.openxmlformats.org/officeDocument/2006/relationships/image" Target="../media/image680.emf"/><Relationship Id="rId45" Type="http://schemas.openxmlformats.org/officeDocument/2006/relationships/oleObject" Target="../embeddings/oleObject689.bin"/><Relationship Id="rId5" Type="http://schemas.openxmlformats.org/officeDocument/2006/relationships/oleObject" Target="../embeddings/oleObject669.bin"/><Relationship Id="rId15" Type="http://schemas.openxmlformats.org/officeDocument/2006/relationships/oleObject" Target="../embeddings/oleObject674.bin"/><Relationship Id="rId23" Type="http://schemas.openxmlformats.org/officeDocument/2006/relationships/oleObject" Target="../embeddings/oleObject678.bin"/><Relationship Id="rId28" Type="http://schemas.openxmlformats.org/officeDocument/2006/relationships/image" Target="../media/image674.emf"/><Relationship Id="rId36" Type="http://schemas.openxmlformats.org/officeDocument/2006/relationships/image" Target="../media/image678.emf"/><Relationship Id="rId49" Type="http://schemas.openxmlformats.org/officeDocument/2006/relationships/oleObject" Target="../embeddings/oleObject691.bin"/><Relationship Id="rId10" Type="http://schemas.openxmlformats.org/officeDocument/2006/relationships/image" Target="../media/image665.emf"/><Relationship Id="rId19" Type="http://schemas.openxmlformats.org/officeDocument/2006/relationships/oleObject" Target="../embeddings/oleObject676.bin"/><Relationship Id="rId31" Type="http://schemas.openxmlformats.org/officeDocument/2006/relationships/oleObject" Target="../embeddings/oleObject682.bin"/><Relationship Id="rId44" Type="http://schemas.openxmlformats.org/officeDocument/2006/relationships/image" Target="../media/image682.emf"/><Relationship Id="rId52" Type="http://schemas.openxmlformats.org/officeDocument/2006/relationships/image" Target="../media/image686.emf"/><Relationship Id="rId4" Type="http://schemas.openxmlformats.org/officeDocument/2006/relationships/image" Target="../media/image662.emf"/><Relationship Id="rId9" Type="http://schemas.openxmlformats.org/officeDocument/2006/relationships/oleObject" Target="../embeddings/oleObject671.bin"/><Relationship Id="rId14" Type="http://schemas.openxmlformats.org/officeDocument/2006/relationships/image" Target="../media/image667.emf"/><Relationship Id="rId22" Type="http://schemas.openxmlformats.org/officeDocument/2006/relationships/image" Target="../media/image671.emf"/><Relationship Id="rId27" Type="http://schemas.openxmlformats.org/officeDocument/2006/relationships/oleObject" Target="../embeddings/oleObject680.bin"/><Relationship Id="rId30" Type="http://schemas.openxmlformats.org/officeDocument/2006/relationships/image" Target="../media/image675.emf"/><Relationship Id="rId35" Type="http://schemas.openxmlformats.org/officeDocument/2006/relationships/oleObject" Target="../embeddings/oleObject684.bin"/><Relationship Id="rId43" Type="http://schemas.openxmlformats.org/officeDocument/2006/relationships/oleObject" Target="../embeddings/oleObject688.bin"/><Relationship Id="rId48" Type="http://schemas.openxmlformats.org/officeDocument/2006/relationships/image" Target="../media/image684.emf"/><Relationship Id="rId8" Type="http://schemas.openxmlformats.org/officeDocument/2006/relationships/image" Target="../media/image664.emf"/><Relationship Id="rId51" Type="http://schemas.openxmlformats.org/officeDocument/2006/relationships/oleObject" Target="../embeddings/oleObject692.bin"/><Relationship Id="rId3" Type="http://schemas.openxmlformats.org/officeDocument/2006/relationships/oleObject" Target="../embeddings/oleObject668.bin"/><Relationship Id="rId12" Type="http://schemas.openxmlformats.org/officeDocument/2006/relationships/image" Target="../media/image666.emf"/><Relationship Id="rId17" Type="http://schemas.openxmlformats.org/officeDocument/2006/relationships/oleObject" Target="../embeddings/oleObject675.bin"/><Relationship Id="rId25" Type="http://schemas.openxmlformats.org/officeDocument/2006/relationships/oleObject" Target="../embeddings/oleObject679.bin"/><Relationship Id="rId33" Type="http://schemas.openxmlformats.org/officeDocument/2006/relationships/oleObject" Target="../embeddings/oleObject683.bin"/><Relationship Id="rId38" Type="http://schemas.openxmlformats.org/officeDocument/2006/relationships/image" Target="../media/image679.emf"/><Relationship Id="rId46" Type="http://schemas.openxmlformats.org/officeDocument/2006/relationships/image" Target="../media/image683.emf"/><Relationship Id="rId20" Type="http://schemas.openxmlformats.org/officeDocument/2006/relationships/image" Target="../media/image670.emf"/><Relationship Id="rId41" Type="http://schemas.openxmlformats.org/officeDocument/2006/relationships/oleObject" Target="../embeddings/oleObject687.bin"/><Relationship Id="rId1" Type="http://schemas.openxmlformats.org/officeDocument/2006/relationships/vmlDrawing" Target="../drawings/vmlDrawing191.vml"/><Relationship Id="rId6" Type="http://schemas.openxmlformats.org/officeDocument/2006/relationships/image" Target="../media/image663.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693.bin"/><Relationship Id="rId2" Type="http://schemas.openxmlformats.org/officeDocument/2006/relationships/slideLayout" Target="../slideLayouts/slideLayout2.xml"/><Relationship Id="rId1" Type="http://schemas.openxmlformats.org/officeDocument/2006/relationships/vmlDrawing" Target="../drawings/vmlDrawing192.vml"/><Relationship Id="rId4" Type="http://schemas.openxmlformats.org/officeDocument/2006/relationships/image" Target="../media/image687.emf"/></Relationships>
</file>

<file path=ppt/slides/_rels/slide235.xml.rels><?xml version="1.0" encoding="UTF-8" standalone="yes"?>
<Relationships xmlns="http://schemas.openxmlformats.org/package/2006/relationships"><Relationship Id="rId8" Type="http://schemas.openxmlformats.org/officeDocument/2006/relationships/image" Target="../media/image690.emf"/><Relationship Id="rId3" Type="http://schemas.openxmlformats.org/officeDocument/2006/relationships/oleObject" Target="../embeddings/oleObject694.bin"/><Relationship Id="rId7" Type="http://schemas.openxmlformats.org/officeDocument/2006/relationships/oleObject" Target="../embeddings/oleObject696.bin"/><Relationship Id="rId2" Type="http://schemas.openxmlformats.org/officeDocument/2006/relationships/slideLayout" Target="../slideLayouts/slideLayout2.xml"/><Relationship Id="rId1" Type="http://schemas.openxmlformats.org/officeDocument/2006/relationships/vmlDrawing" Target="../drawings/vmlDrawing193.vml"/><Relationship Id="rId6" Type="http://schemas.openxmlformats.org/officeDocument/2006/relationships/image" Target="../media/image689.emf"/><Relationship Id="rId5" Type="http://schemas.openxmlformats.org/officeDocument/2006/relationships/oleObject" Target="../embeddings/oleObject695.bin"/><Relationship Id="rId10" Type="http://schemas.openxmlformats.org/officeDocument/2006/relationships/image" Target="../media/image691.emf"/><Relationship Id="rId4" Type="http://schemas.openxmlformats.org/officeDocument/2006/relationships/image" Target="../media/image688.emf"/><Relationship Id="rId9" Type="http://schemas.openxmlformats.org/officeDocument/2006/relationships/oleObject" Target="../embeddings/oleObject697.bin"/></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698.bin"/><Relationship Id="rId2" Type="http://schemas.openxmlformats.org/officeDocument/2006/relationships/slideLayout" Target="../slideLayouts/slideLayout2.xml"/><Relationship Id="rId1" Type="http://schemas.openxmlformats.org/officeDocument/2006/relationships/vmlDrawing" Target="../drawings/vmlDrawing194.vml"/><Relationship Id="rId6" Type="http://schemas.openxmlformats.org/officeDocument/2006/relationships/image" Target="../media/image693.emf"/><Relationship Id="rId5" Type="http://schemas.openxmlformats.org/officeDocument/2006/relationships/oleObject" Target="../embeddings/oleObject699.bin"/><Relationship Id="rId4" Type="http://schemas.openxmlformats.org/officeDocument/2006/relationships/image" Target="../media/image692.emf"/></Relationships>
</file>

<file path=ppt/slides/_rels/slide237.xml.rels><?xml version="1.0" encoding="UTF-8" standalone="yes"?>
<Relationships xmlns="http://schemas.openxmlformats.org/package/2006/relationships"><Relationship Id="rId13" Type="http://schemas.openxmlformats.org/officeDocument/2006/relationships/oleObject" Target="../embeddings/oleObject705.bin"/><Relationship Id="rId18" Type="http://schemas.openxmlformats.org/officeDocument/2006/relationships/image" Target="../media/image701.emf"/><Relationship Id="rId26" Type="http://schemas.openxmlformats.org/officeDocument/2006/relationships/image" Target="../media/image705.emf"/><Relationship Id="rId39" Type="http://schemas.openxmlformats.org/officeDocument/2006/relationships/oleObject" Target="../embeddings/oleObject718.bin"/><Relationship Id="rId21" Type="http://schemas.openxmlformats.org/officeDocument/2006/relationships/oleObject" Target="../embeddings/oleObject709.bin"/><Relationship Id="rId34" Type="http://schemas.openxmlformats.org/officeDocument/2006/relationships/image" Target="../media/image709.emf"/><Relationship Id="rId42" Type="http://schemas.openxmlformats.org/officeDocument/2006/relationships/image" Target="../media/image713.emf"/><Relationship Id="rId7" Type="http://schemas.openxmlformats.org/officeDocument/2006/relationships/oleObject" Target="../embeddings/oleObject702.bin"/><Relationship Id="rId2" Type="http://schemas.openxmlformats.org/officeDocument/2006/relationships/slideLayout" Target="../slideLayouts/slideLayout13.xml"/><Relationship Id="rId16" Type="http://schemas.openxmlformats.org/officeDocument/2006/relationships/image" Target="../media/image700.emf"/><Relationship Id="rId20" Type="http://schemas.openxmlformats.org/officeDocument/2006/relationships/image" Target="../media/image702.emf"/><Relationship Id="rId29" Type="http://schemas.openxmlformats.org/officeDocument/2006/relationships/oleObject" Target="../embeddings/oleObject713.bin"/><Relationship Id="rId41" Type="http://schemas.openxmlformats.org/officeDocument/2006/relationships/oleObject" Target="../embeddings/oleObject719.bin"/><Relationship Id="rId1" Type="http://schemas.openxmlformats.org/officeDocument/2006/relationships/vmlDrawing" Target="../drawings/vmlDrawing195.vml"/><Relationship Id="rId6" Type="http://schemas.openxmlformats.org/officeDocument/2006/relationships/image" Target="../media/image695.emf"/><Relationship Id="rId11" Type="http://schemas.openxmlformats.org/officeDocument/2006/relationships/oleObject" Target="../embeddings/oleObject704.bin"/><Relationship Id="rId24" Type="http://schemas.openxmlformats.org/officeDocument/2006/relationships/image" Target="../media/image704.emf"/><Relationship Id="rId32" Type="http://schemas.openxmlformats.org/officeDocument/2006/relationships/image" Target="../media/image708.emf"/><Relationship Id="rId37" Type="http://schemas.openxmlformats.org/officeDocument/2006/relationships/oleObject" Target="../embeddings/oleObject717.bin"/><Relationship Id="rId40" Type="http://schemas.openxmlformats.org/officeDocument/2006/relationships/image" Target="../media/image712.emf"/><Relationship Id="rId5" Type="http://schemas.openxmlformats.org/officeDocument/2006/relationships/oleObject" Target="../embeddings/oleObject701.bin"/><Relationship Id="rId15" Type="http://schemas.openxmlformats.org/officeDocument/2006/relationships/oleObject" Target="../embeddings/oleObject706.bin"/><Relationship Id="rId23" Type="http://schemas.openxmlformats.org/officeDocument/2006/relationships/oleObject" Target="../embeddings/oleObject710.bin"/><Relationship Id="rId28" Type="http://schemas.openxmlformats.org/officeDocument/2006/relationships/image" Target="../media/image706.emf"/><Relationship Id="rId36" Type="http://schemas.openxmlformats.org/officeDocument/2006/relationships/image" Target="../media/image710.emf"/><Relationship Id="rId10" Type="http://schemas.openxmlformats.org/officeDocument/2006/relationships/image" Target="../media/image697.emf"/><Relationship Id="rId19" Type="http://schemas.openxmlformats.org/officeDocument/2006/relationships/oleObject" Target="../embeddings/oleObject708.bin"/><Relationship Id="rId31" Type="http://schemas.openxmlformats.org/officeDocument/2006/relationships/oleObject" Target="../embeddings/oleObject714.bin"/><Relationship Id="rId4" Type="http://schemas.openxmlformats.org/officeDocument/2006/relationships/image" Target="../media/image694.emf"/><Relationship Id="rId9" Type="http://schemas.openxmlformats.org/officeDocument/2006/relationships/oleObject" Target="../embeddings/oleObject703.bin"/><Relationship Id="rId14" Type="http://schemas.openxmlformats.org/officeDocument/2006/relationships/image" Target="../media/image699.emf"/><Relationship Id="rId22" Type="http://schemas.openxmlformats.org/officeDocument/2006/relationships/image" Target="../media/image703.emf"/><Relationship Id="rId27" Type="http://schemas.openxmlformats.org/officeDocument/2006/relationships/oleObject" Target="../embeddings/oleObject712.bin"/><Relationship Id="rId30" Type="http://schemas.openxmlformats.org/officeDocument/2006/relationships/image" Target="../media/image707.emf"/><Relationship Id="rId35" Type="http://schemas.openxmlformats.org/officeDocument/2006/relationships/oleObject" Target="../embeddings/oleObject716.bin"/><Relationship Id="rId8" Type="http://schemas.openxmlformats.org/officeDocument/2006/relationships/image" Target="../media/image696.emf"/><Relationship Id="rId3" Type="http://schemas.openxmlformats.org/officeDocument/2006/relationships/oleObject" Target="../embeddings/oleObject700.bin"/><Relationship Id="rId12" Type="http://schemas.openxmlformats.org/officeDocument/2006/relationships/image" Target="../media/image698.emf"/><Relationship Id="rId17" Type="http://schemas.openxmlformats.org/officeDocument/2006/relationships/oleObject" Target="../embeddings/oleObject707.bin"/><Relationship Id="rId25" Type="http://schemas.openxmlformats.org/officeDocument/2006/relationships/oleObject" Target="../embeddings/oleObject711.bin"/><Relationship Id="rId33" Type="http://schemas.openxmlformats.org/officeDocument/2006/relationships/oleObject" Target="../embeddings/oleObject715.bin"/><Relationship Id="rId38" Type="http://schemas.openxmlformats.org/officeDocument/2006/relationships/image" Target="../media/image711.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720.bin"/><Relationship Id="rId2" Type="http://schemas.openxmlformats.org/officeDocument/2006/relationships/slideLayout" Target="../slideLayouts/slideLayout2.xml"/><Relationship Id="rId1" Type="http://schemas.openxmlformats.org/officeDocument/2006/relationships/vmlDrawing" Target="../drawings/vmlDrawing196.vml"/><Relationship Id="rId4" Type="http://schemas.openxmlformats.org/officeDocument/2006/relationships/image" Target="../media/image714.emf"/></Relationships>
</file>

<file path=ppt/slides/_rels/slide239.xml.rels><?xml version="1.0" encoding="UTF-8" standalone="yes"?>
<Relationships xmlns="http://schemas.openxmlformats.org/package/2006/relationships"><Relationship Id="rId8" Type="http://schemas.openxmlformats.org/officeDocument/2006/relationships/image" Target="../media/image717.wmf"/><Relationship Id="rId3" Type="http://schemas.openxmlformats.org/officeDocument/2006/relationships/oleObject" Target="../embeddings/oleObject721.bin"/><Relationship Id="rId7" Type="http://schemas.openxmlformats.org/officeDocument/2006/relationships/oleObject" Target="../embeddings/oleObject723.bin"/><Relationship Id="rId12" Type="http://schemas.openxmlformats.org/officeDocument/2006/relationships/image" Target="../media/image719.emf"/><Relationship Id="rId2" Type="http://schemas.openxmlformats.org/officeDocument/2006/relationships/slideLayout" Target="../slideLayouts/slideLayout2.xml"/><Relationship Id="rId1" Type="http://schemas.openxmlformats.org/officeDocument/2006/relationships/vmlDrawing" Target="../drawings/vmlDrawing197.vml"/><Relationship Id="rId6" Type="http://schemas.openxmlformats.org/officeDocument/2006/relationships/image" Target="../media/image716.emf"/><Relationship Id="rId11" Type="http://schemas.openxmlformats.org/officeDocument/2006/relationships/oleObject" Target="../embeddings/oleObject725.bin"/><Relationship Id="rId5" Type="http://schemas.openxmlformats.org/officeDocument/2006/relationships/oleObject" Target="../embeddings/oleObject722.bin"/><Relationship Id="rId10" Type="http://schemas.openxmlformats.org/officeDocument/2006/relationships/image" Target="../media/image718.emf"/><Relationship Id="rId4" Type="http://schemas.openxmlformats.org/officeDocument/2006/relationships/image" Target="../media/image715.emf"/><Relationship Id="rId9" Type="http://schemas.openxmlformats.org/officeDocument/2006/relationships/oleObject" Target="../embeddings/oleObject724.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3.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726.bin"/><Relationship Id="rId2" Type="http://schemas.openxmlformats.org/officeDocument/2006/relationships/slideLayout" Target="../slideLayouts/slideLayout2.xml"/><Relationship Id="rId1" Type="http://schemas.openxmlformats.org/officeDocument/2006/relationships/vmlDrawing" Target="../drawings/vmlDrawing198.vml"/><Relationship Id="rId6" Type="http://schemas.openxmlformats.org/officeDocument/2006/relationships/image" Target="../media/image721.emf"/><Relationship Id="rId5" Type="http://schemas.openxmlformats.org/officeDocument/2006/relationships/oleObject" Target="../embeddings/oleObject727.bin"/><Relationship Id="rId4" Type="http://schemas.openxmlformats.org/officeDocument/2006/relationships/image" Target="../media/image720.emf"/></Relationships>
</file>

<file path=ppt/slides/_rels/slide241.xml.rels><?xml version="1.0" encoding="UTF-8" standalone="yes"?>
<Relationships xmlns="http://schemas.openxmlformats.org/package/2006/relationships"><Relationship Id="rId8" Type="http://schemas.openxmlformats.org/officeDocument/2006/relationships/image" Target="../media/image724.emf"/><Relationship Id="rId13" Type="http://schemas.openxmlformats.org/officeDocument/2006/relationships/oleObject" Target="../embeddings/oleObject733.bin"/><Relationship Id="rId18" Type="http://schemas.openxmlformats.org/officeDocument/2006/relationships/image" Target="../media/image729.emf"/><Relationship Id="rId26" Type="http://schemas.openxmlformats.org/officeDocument/2006/relationships/image" Target="../media/image733.emf"/><Relationship Id="rId3" Type="http://schemas.openxmlformats.org/officeDocument/2006/relationships/oleObject" Target="../embeddings/oleObject728.bin"/><Relationship Id="rId21" Type="http://schemas.openxmlformats.org/officeDocument/2006/relationships/oleObject" Target="../embeddings/oleObject737.bin"/><Relationship Id="rId7" Type="http://schemas.openxmlformats.org/officeDocument/2006/relationships/oleObject" Target="../embeddings/oleObject730.bin"/><Relationship Id="rId12" Type="http://schemas.openxmlformats.org/officeDocument/2006/relationships/image" Target="../media/image726.emf"/><Relationship Id="rId17" Type="http://schemas.openxmlformats.org/officeDocument/2006/relationships/oleObject" Target="../embeddings/oleObject735.bin"/><Relationship Id="rId25" Type="http://schemas.openxmlformats.org/officeDocument/2006/relationships/oleObject" Target="../embeddings/oleObject739.bin"/><Relationship Id="rId2" Type="http://schemas.openxmlformats.org/officeDocument/2006/relationships/slideLayout" Target="../slideLayouts/slideLayout13.xml"/><Relationship Id="rId16" Type="http://schemas.openxmlformats.org/officeDocument/2006/relationships/image" Target="../media/image728.emf"/><Relationship Id="rId20" Type="http://schemas.openxmlformats.org/officeDocument/2006/relationships/image" Target="../media/image730.emf"/><Relationship Id="rId29" Type="http://schemas.openxmlformats.org/officeDocument/2006/relationships/oleObject" Target="../embeddings/oleObject741.bin"/><Relationship Id="rId1" Type="http://schemas.openxmlformats.org/officeDocument/2006/relationships/vmlDrawing" Target="../drawings/vmlDrawing199.vml"/><Relationship Id="rId6" Type="http://schemas.openxmlformats.org/officeDocument/2006/relationships/image" Target="../media/image723.emf"/><Relationship Id="rId11" Type="http://schemas.openxmlformats.org/officeDocument/2006/relationships/oleObject" Target="../embeddings/oleObject732.bin"/><Relationship Id="rId24" Type="http://schemas.openxmlformats.org/officeDocument/2006/relationships/image" Target="../media/image732.emf"/><Relationship Id="rId5" Type="http://schemas.openxmlformats.org/officeDocument/2006/relationships/oleObject" Target="../embeddings/oleObject729.bin"/><Relationship Id="rId15" Type="http://schemas.openxmlformats.org/officeDocument/2006/relationships/oleObject" Target="../embeddings/oleObject734.bin"/><Relationship Id="rId23" Type="http://schemas.openxmlformats.org/officeDocument/2006/relationships/oleObject" Target="../embeddings/oleObject738.bin"/><Relationship Id="rId28" Type="http://schemas.openxmlformats.org/officeDocument/2006/relationships/image" Target="../media/image734.emf"/><Relationship Id="rId10" Type="http://schemas.openxmlformats.org/officeDocument/2006/relationships/image" Target="../media/image725.emf"/><Relationship Id="rId19" Type="http://schemas.openxmlformats.org/officeDocument/2006/relationships/oleObject" Target="../embeddings/oleObject736.bin"/><Relationship Id="rId4" Type="http://schemas.openxmlformats.org/officeDocument/2006/relationships/image" Target="../media/image722.emf"/><Relationship Id="rId9" Type="http://schemas.openxmlformats.org/officeDocument/2006/relationships/oleObject" Target="../embeddings/oleObject731.bin"/><Relationship Id="rId14" Type="http://schemas.openxmlformats.org/officeDocument/2006/relationships/image" Target="../media/image727.emf"/><Relationship Id="rId22" Type="http://schemas.openxmlformats.org/officeDocument/2006/relationships/image" Target="../media/image731.emf"/><Relationship Id="rId27" Type="http://schemas.openxmlformats.org/officeDocument/2006/relationships/oleObject" Target="../embeddings/oleObject740.bin"/><Relationship Id="rId30" Type="http://schemas.openxmlformats.org/officeDocument/2006/relationships/image" Target="../media/image735.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42.bin"/><Relationship Id="rId2" Type="http://schemas.openxmlformats.org/officeDocument/2006/relationships/slideLayout" Target="../slideLayouts/slideLayout2.xml"/><Relationship Id="rId1" Type="http://schemas.openxmlformats.org/officeDocument/2006/relationships/vmlDrawing" Target="../drawings/vmlDrawing200.vml"/><Relationship Id="rId4" Type="http://schemas.openxmlformats.org/officeDocument/2006/relationships/image" Target="../media/image736.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743.bin"/><Relationship Id="rId2" Type="http://schemas.openxmlformats.org/officeDocument/2006/relationships/slideLayout" Target="../slideLayouts/slideLayout2.xml"/><Relationship Id="rId1" Type="http://schemas.openxmlformats.org/officeDocument/2006/relationships/vmlDrawing" Target="../drawings/vmlDrawing201.vml"/><Relationship Id="rId6" Type="http://schemas.openxmlformats.org/officeDocument/2006/relationships/image" Target="../media/image738.wmf"/><Relationship Id="rId5" Type="http://schemas.openxmlformats.org/officeDocument/2006/relationships/oleObject" Target="../embeddings/oleObject744.bin"/><Relationship Id="rId4" Type="http://schemas.openxmlformats.org/officeDocument/2006/relationships/image" Target="../media/image737.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745.bin"/><Relationship Id="rId2" Type="http://schemas.openxmlformats.org/officeDocument/2006/relationships/slideLayout" Target="../slideLayouts/slideLayout2.xml"/><Relationship Id="rId1" Type="http://schemas.openxmlformats.org/officeDocument/2006/relationships/vmlDrawing" Target="../drawings/vmlDrawing202.vml"/><Relationship Id="rId6" Type="http://schemas.openxmlformats.org/officeDocument/2006/relationships/image" Target="../media/image740.wmf"/><Relationship Id="rId5" Type="http://schemas.openxmlformats.org/officeDocument/2006/relationships/oleObject" Target="../embeddings/oleObject746.bin"/><Relationship Id="rId4" Type="http://schemas.openxmlformats.org/officeDocument/2006/relationships/image" Target="../media/image739.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747.bin"/><Relationship Id="rId2" Type="http://schemas.openxmlformats.org/officeDocument/2006/relationships/slideLayout" Target="../slideLayouts/slideLayout2.xml"/><Relationship Id="rId1" Type="http://schemas.openxmlformats.org/officeDocument/2006/relationships/vmlDrawing" Target="../drawings/vmlDrawing203.vml"/><Relationship Id="rId4" Type="http://schemas.openxmlformats.org/officeDocument/2006/relationships/image" Target="../media/image741.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2.xml"/><Relationship Id="rId1" Type="http://schemas.openxmlformats.org/officeDocument/2006/relationships/vmlDrawing" Target="../drawings/vmlDrawing204.vml"/><Relationship Id="rId4" Type="http://schemas.openxmlformats.org/officeDocument/2006/relationships/image" Target="../media/image742.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749.bin"/><Relationship Id="rId2" Type="http://schemas.openxmlformats.org/officeDocument/2006/relationships/slideLayout" Target="../slideLayouts/slideLayout2.xml"/><Relationship Id="rId1" Type="http://schemas.openxmlformats.org/officeDocument/2006/relationships/vmlDrawing" Target="../drawings/vmlDrawing205.vml"/><Relationship Id="rId4" Type="http://schemas.openxmlformats.org/officeDocument/2006/relationships/image" Target="../media/image743.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750.bin"/><Relationship Id="rId2" Type="http://schemas.openxmlformats.org/officeDocument/2006/relationships/slideLayout" Target="../slideLayouts/slideLayout2.xml"/><Relationship Id="rId1" Type="http://schemas.openxmlformats.org/officeDocument/2006/relationships/vmlDrawing" Target="../drawings/vmlDrawing206.vml"/><Relationship Id="rId6" Type="http://schemas.openxmlformats.org/officeDocument/2006/relationships/image" Target="../media/image745.emf"/><Relationship Id="rId5" Type="http://schemas.openxmlformats.org/officeDocument/2006/relationships/oleObject" Target="../embeddings/oleObject751.bin"/><Relationship Id="rId4" Type="http://schemas.openxmlformats.org/officeDocument/2006/relationships/image" Target="../media/image744.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752.bin"/><Relationship Id="rId2" Type="http://schemas.openxmlformats.org/officeDocument/2006/relationships/slideLayout" Target="../slideLayouts/slideLayout2.xml"/><Relationship Id="rId1" Type="http://schemas.openxmlformats.org/officeDocument/2006/relationships/vmlDrawing" Target="../drawings/vmlDrawing207.vml"/><Relationship Id="rId4" Type="http://schemas.openxmlformats.org/officeDocument/2006/relationships/image" Target="../media/image746.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4.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image" Target="../media/image749.jpe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75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6.emf"/><Relationship Id="rId5" Type="http://schemas.openxmlformats.org/officeDocument/2006/relationships/oleObject" Target="../embeddings/oleObject44.bin"/><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9.emf"/><Relationship Id="rId5" Type="http://schemas.openxmlformats.org/officeDocument/2006/relationships/oleObject" Target="../embeddings/oleObject47.bin"/><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2.emf"/><Relationship Id="rId5" Type="http://schemas.openxmlformats.org/officeDocument/2006/relationships/oleObject" Target="../embeddings/oleObject50.bin"/><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5.emf"/><Relationship Id="rId5" Type="http://schemas.openxmlformats.org/officeDocument/2006/relationships/oleObject" Target="../embeddings/oleObject53.bin"/><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58.emf"/><Relationship Id="rId5" Type="http://schemas.openxmlformats.org/officeDocument/2006/relationships/oleObject" Target="../embeddings/oleObject56.bin"/><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60.emf"/><Relationship Id="rId5" Type="http://schemas.openxmlformats.org/officeDocument/2006/relationships/oleObject" Target="../embeddings/oleObject58.bin"/><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63.emf"/><Relationship Id="rId5" Type="http://schemas.openxmlformats.org/officeDocument/2006/relationships/oleObject" Target="../embeddings/oleObject61.bin"/><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66.emf"/><Relationship Id="rId5" Type="http://schemas.openxmlformats.org/officeDocument/2006/relationships/oleObject" Target="../embeddings/oleObject64.bin"/><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68.emf"/><Relationship Id="rId5" Type="http://schemas.openxmlformats.org/officeDocument/2006/relationships/oleObject" Target="../embeddings/oleObject66.bin"/><Relationship Id="rId4" Type="http://schemas.openxmlformats.org/officeDocument/2006/relationships/image" Target="../media/image6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1.emf"/><Relationship Id="rId5" Type="http://schemas.openxmlformats.org/officeDocument/2006/relationships/oleObject" Target="../embeddings/oleObject69.bin"/><Relationship Id="rId4" Type="http://schemas.openxmlformats.org/officeDocument/2006/relationships/image" Target="../media/image7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image" Target="../media/image73.emf"/><Relationship Id="rId5" Type="http://schemas.openxmlformats.org/officeDocument/2006/relationships/oleObject" Target="../embeddings/oleObject71.bin"/><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8.bin"/><Relationship Id="rId18" Type="http://schemas.openxmlformats.org/officeDocument/2006/relationships/image" Target="../media/image10.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7.emf"/><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9.emf"/><Relationship Id="rId20" Type="http://schemas.openxmlformats.org/officeDocument/2006/relationships/image" Target="../media/image11.emf"/><Relationship Id="rId1" Type="http://schemas.openxmlformats.org/officeDocument/2006/relationships/vmlDrawing" Target="../drawings/vmlDrawing2.vml"/><Relationship Id="rId6" Type="http://schemas.openxmlformats.org/officeDocument/2006/relationships/image" Target="../media/image4.e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6.emf"/><Relationship Id="rId19" Type="http://schemas.openxmlformats.org/officeDocument/2006/relationships/oleObject" Target="../embeddings/oleObject11.bin"/><Relationship Id="rId4" Type="http://schemas.openxmlformats.org/officeDocument/2006/relationships/image" Target="../media/image3.emf"/><Relationship Id="rId9" Type="http://schemas.openxmlformats.org/officeDocument/2006/relationships/oleObject" Target="../embeddings/oleObject6.bin"/><Relationship Id="rId1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74.emf"/></Relationships>
</file>

<file path=ppt/slides/_rels/slide41.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76.emf"/><Relationship Id="rId5" Type="http://schemas.openxmlformats.org/officeDocument/2006/relationships/oleObject" Target="../embeddings/oleObject74.bin"/><Relationship Id="rId4" Type="http://schemas.openxmlformats.org/officeDocument/2006/relationships/image" Target="../media/image75.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7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79.emf"/></Relationships>
</file>

<file path=ppt/slides/_rels/slide4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84.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81.e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81.bin"/></Relationships>
</file>

<file path=ppt/slides/_rels/slide45.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89.emf"/><Relationship Id="rId2" Type="http://schemas.openxmlformats.org/officeDocument/2006/relationships/slideLayout" Target="../slideLayouts/slideLayout12.xml"/><Relationship Id="rId1" Type="http://schemas.openxmlformats.org/officeDocument/2006/relationships/vmlDrawing" Target="../drawings/vmlDrawing35.vml"/><Relationship Id="rId6" Type="http://schemas.openxmlformats.org/officeDocument/2006/relationships/image" Target="../media/image86.e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88.emf"/><Relationship Id="rId4" Type="http://schemas.openxmlformats.org/officeDocument/2006/relationships/image" Target="../media/image85.emf"/><Relationship Id="rId9" Type="http://schemas.openxmlformats.org/officeDocument/2006/relationships/oleObject" Target="../embeddings/oleObject86.bin"/></Relationships>
</file>

<file path=ppt/slides/_rels/slide46.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93.bin"/><Relationship Id="rId18" Type="http://schemas.openxmlformats.org/officeDocument/2006/relationships/image" Target="../media/image97.emf"/><Relationship Id="rId3" Type="http://schemas.openxmlformats.org/officeDocument/2006/relationships/oleObject" Target="../embeddings/oleObject88.bin"/><Relationship Id="rId21" Type="http://schemas.openxmlformats.org/officeDocument/2006/relationships/oleObject" Target="../embeddings/oleObject97.bin"/><Relationship Id="rId7" Type="http://schemas.openxmlformats.org/officeDocument/2006/relationships/oleObject" Target="../embeddings/oleObject90.bin"/><Relationship Id="rId12" Type="http://schemas.openxmlformats.org/officeDocument/2006/relationships/image" Target="../media/image94.emf"/><Relationship Id="rId17" Type="http://schemas.openxmlformats.org/officeDocument/2006/relationships/oleObject" Target="../embeddings/oleObject95.bin"/><Relationship Id="rId2" Type="http://schemas.openxmlformats.org/officeDocument/2006/relationships/slideLayout" Target="../slideLayouts/slideLayout2.xml"/><Relationship Id="rId16" Type="http://schemas.openxmlformats.org/officeDocument/2006/relationships/image" Target="../media/image96.emf"/><Relationship Id="rId20" Type="http://schemas.openxmlformats.org/officeDocument/2006/relationships/image" Target="../media/image98.emf"/><Relationship Id="rId1" Type="http://schemas.openxmlformats.org/officeDocument/2006/relationships/vmlDrawing" Target="../drawings/vmlDrawing36.vml"/><Relationship Id="rId6" Type="http://schemas.openxmlformats.org/officeDocument/2006/relationships/image" Target="../media/image91.emf"/><Relationship Id="rId11" Type="http://schemas.openxmlformats.org/officeDocument/2006/relationships/oleObject" Target="../embeddings/oleObject92.bin"/><Relationship Id="rId24" Type="http://schemas.openxmlformats.org/officeDocument/2006/relationships/image" Target="../media/image100.emf"/><Relationship Id="rId5" Type="http://schemas.openxmlformats.org/officeDocument/2006/relationships/oleObject" Target="../embeddings/oleObject89.bin"/><Relationship Id="rId15" Type="http://schemas.openxmlformats.org/officeDocument/2006/relationships/oleObject" Target="../embeddings/oleObject94.bin"/><Relationship Id="rId23" Type="http://schemas.openxmlformats.org/officeDocument/2006/relationships/oleObject" Target="../embeddings/oleObject98.bin"/><Relationship Id="rId10" Type="http://schemas.openxmlformats.org/officeDocument/2006/relationships/image" Target="../media/image93.emf"/><Relationship Id="rId19" Type="http://schemas.openxmlformats.org/officeDocument/2006/relationships/oleObject" Target="../embeddings/oleObject96.bin"/><Relationship Id="rId4" Type="http://schemas.openxmlformats.org/officeDocument/2006/relationships/image" Target="../media/image90.emf"/><Relationship Id="rId9" Type="http://schemas.openxmlformats.org/officeDocument/2006/relationships/oleObject" Target="../embeddings/oleObject91.bin"/><Relationship Id="rId14" Type="http://schemas.openxmlformats.org/officeDocument/2006/relationships/image" Target="../media/image95.emf"/><Relationship Id="rId22" Type="http://schemas.openxmlformats.org/officeDocument/2006/relationships/image" Target="../media/image99.emf"/></Relationships>
</file>

<file path=ppt/slides/_rels/slide4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02.emf"/><Relationship Id="rId5" Type="http://schemas.openxmlformats.org/officeDocument/2006/relationships/oleObject" Target="../embeddings/oleObject100.bin"/><Relationship Id="rId10" Type="http://schemas.openxmlformats.org/officeDocument/2006/relationships/image" Target="../media/image104.emf"/><Relationship Id="rId4" Type="http://schemas.openxmlformats.org/officeDocument/2006/relationships/image" Target="../media/image101.emf"/><Relationship Id="rId9" Type="http://schemas.openxmlformats.org/officeDocument/2006/relationships/oleObject" Target="../embeddings/oleObject10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4.xml"/><Relationship Id="rId1" Type="http://schemas.openxmlformats.org/officeDocument/2006/relationships/vmlDrawing" Target="../drawings/vmlDrawing38.vml"/><Relationship Id="rId4" Type="http://schemas.openxmlformats.org/officeDocument/2006/relationships/image" Target="../media/image105.emf"/></Relationships>
</file>

<file path=ppt/slides/_rels/slide49.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10.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07.e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09.emf"/><Relationship Id="rId4" Type="http://schemas.openxmlformats.org/officeDocument/2006/relationships/image" Target="../media/image106.emf"/><Relationship Id="rId9" Type="http://schemas.openxmlformats.org/officeDocument/2006/relationships/oleObject" Target="../embeddings/oleObject107.bin"/></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5.bin"/><Relationship Id="rId14" Type="http://schemas.openxmlformats.org/officeDocument/2006/relationships/image" Target="../media/image17.wmf"/></Relationships>
</file>

<file path=ppt/slides/_rels/slide50.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oleObject" Target="../embeddings/oleObject114.bin"/><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15.e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2.e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oleObject" Target="../embeddings/oleObject112.bin"/><Relationship Id="rId14" Type="http://schemas.openxmlformats.org/officeDocument/2006/relationships/image" Target="../media/image116.emf"/></Relationships>
</file>

<file path=ppt/slides/_rels/slide51.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18.emf"/><Relationship Id="rId5" Type="http://schemas.openxmlformats.org/officeDocument/2006/relationships/oleObject" Target="../embeddings/oleObject116.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118.bin"/></Relationships>
</file>

<file path=ppt/slides/_rels/slide52.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24.bin"/><Relationship Id="rId18" Type="http://schemas.openxmlformats.org/officeDocument/2006/relationships/image" Target="../media/image128.emf"/><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25.emf"/><Relationship Id="rId17" Type="http://schemas.openxmlformats.org/officeDocument/2006/relationships/oleObject" Target="../embeddings/oleObject126.bin"/><Relationship Id="rId2" Type="http://schemas.openxmlformats.org/officeDocument/2006/relationships/slideLayout" Target="../slideLayouts/slideLayout2.xml"/><Relationship Id="rId16" Type="http://schemas.openxmlformats.org/officeDocument/2006/relationships/image" Target="../media/image127.emf"/><Relationship Id="rId1" Type="http://schemas.openxmlformats.org/officeDocument/2006/relationships/vmlDrawing" Target="../drawings/vmlDrawing42.vml"/><Relationship Id="rId6" Type="http://schemas.openxmlformats.org/officeDocument/2006/relationships/image" Target="../media/image122.e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oleObject" Target="../embeddings/oleObject122.bin"/><Relationship Id="rId14" Type="http://schemas.openxmlformats.org/officeDocument/2006/relationships/image" Target="../media/image126.emf"/></Relationships>
</file>

<file path=ppt/slides/_rels/slide53.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oleObject" Target="../embeddings/oleObject132.bin"/><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33.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30.e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132.emf"/><Relationship Id="rId4" Type="http://schemas.openxmlformats.org/officeDocument/2006/relationships/image" Target="../media/image129.emf"/><Relationship Id="rId9" Type="http://schemas.openxmlformats.org/officeDocument/2006/relationships/oleObject" Target="../embeddings/oleObject130.bin"/><Relationship Id="rId14" Type="http://schemas.openxmlformats.org/officeDocument/2006/relationships/image" Target="../media/image134.emf"/></Relationships>
</file>

<file path=ppt/slides/_rels/slide54.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15.xml"/><Relationship Id="rId1" Type="http://schemas.openxmlformats.org/officeDocument/2006/relationships/vmlDrawing" Target="../drawings/vmlDrawing44.vml"/><Relationship Id="rId6" Type="http://schemas.openxmlformats.org/officeDocument/2006/relationships/image" Target="../media/image136.emf"/><Relationship Id="rId5" Type="http://schemas.openxmlformats.org/officeDocument/2006/relationships/oleObject" Target="../embeddings/oleObject134.bin"/><Relationship Id="rId10" Type="http://schemas.openxmlformats.org/officeDocument/2006/relationships/image" Target="../media/image138.emf"/><Relationship Id="rId4" Type="http://schemas.openxmlformats.org/officeDocument/2006/relationships/image" Target="../media/image135.emf"/><Relationship Id="rId9" Type="http://schemas.openxmlformats.org/officeDocument/2006/relationships/oleObject" Target="../embeddings/oleObject136.bin"/></Relationships>
</file>

<file path=ppt/slides/_rels/slide55.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42.bin"/><Relationship Id="rId18" Type="http://schemas.openxmlformats.org/officeDocument/2006/relationships/image" Target="../media/image146.emf"/><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image" Target="../media/image143.emf"/><Relationship Id="rId17" Type="http://schemas.openxmlformats.org/officeDocument/2006/relationships/oleObject" Target="../embeddings/oleObject144.bin"/><Relationship Id="rId2" Type="http://schemas.openxmlformats.org/officeDocument/2006/relationships/slideLayout" Target="../slideLayouts/slideLayout13.xml"/><Relationship Id="rId16" Type="http://schemas.openxmlformats.org/officeDocument/2006/relationships/image" Target="../media/image145.emf"/><Relationship Id="rId1" Type="http://schemas.openxmlformats.org/officeDocument/2006/relationships/vmlDrawing" Target="../drawings/vmlDrawing45.vml"/><Relationship Id="rId6" Type="http://schemas.openxmlformats.org/officeDocument/2006/relationships/image" Target="../media/image140.emf"/><Relationship Id="rId11" Type="http://schemas.openxmlformats.org/officeDocument/2006/relationships/oleObject" Target="../embeddings/oleObject141.bin"/><Relationship Id="rId5" Type="http://schemas.openxmlformats.org/officeDocument/2006/relationships/oleObject" Target="../embeddings/oleObject138.bin"/><Relationship Id="rId15" Type="http://schemas.openxmlformats.org/officeDocument/2006/relationships/oleObject" Target="../embeddings/oleObject143.bin"/><Relationship Id="rId10" Type="http://schemas.openxmlformats.org/officeDocument/2006/relationships/image" Target="../media/image142.emf"/><Relationship Id="rId4" Type="http://schemas.openxmlformats.org/officeDocument/2006/relationships/image" Target="../media/image139.emf"/><Relationship Id="rId9" Type="http://schemas.openxmlformats.org/officeDocument/2006/relationships/oleObject" Target="../embeddings/oleObject140.bin"/><Relationship Id="rId14" Type="http://schemas.openxmlformats.org/officeDocument/2006/relationships/image" Target="../media/image144.emf"/></Relationships>
</file>

<file path=ppt/slides/_rels/slide56.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13.xml"/><Relationship Id="rId1" Type="http://schemas.openxmlformats.org/officeDocument/2006/relationships/vmlDrawing" Target="../drawings/vmlDrawing46.vml"/><Relationship Id="rId6" Type="http://schemas.openxmlformats.org/officeDocument/2006/relationships/image" Target="../media/image148.emf"/><Relationship Id="rId5" Type="http://schemas.openxmlformats.org/officeDocument/2006/relationships/oleObject" Target="../embeddings/oleObject146.bin"/><Relationship Id="rId10" Type="http://schemas.openxmlformats.org/officeDocument/2006/relationships/image" Target="../media/image150.emf"/><Relationship Id="rId4" Type="http://schemas.openxmlformats.org/officeDocument/2006/relationships/image" Target="../media/image147.emf"/><Relationship Id="rId9" Type="http://schemas.openxmlformats.org/officeDocument/2006/relationships/oleObject" Target="../embeddings/oleObject14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5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52.emf"/></Relationships>
</file>

<file path=ppt/slides/_rels/slide5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54.emf"/><Relationship Id="rId5" Type="http://schemas.openxmlformats.org/officeDocument/2006/relationships/oleObject" Target="../embeddings/oleObject152.bin"/><Relationship Id="rId4" Type="http://schemas.openxmlformats.org/officeDocument/2006/relationships/image" Target="../media/image153.emf"/></Relationships>
</file>

<file path=ppt/slides/_rels/slide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19.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2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157.emf"/><Relationship Id="rId5" Type="http://schemas.openxmlformats.org/officeDocument/2006/relationships/oleObject" Target="../embeddings/oleObject155.bin"/><Relationship Id="rId4" Type="http://schemas.openxmlformats.org/officeDocument/2006/relationships/image" Target="../media/image156.emf"/></Relationships>
</file>

<file path=ppt/slides/_rels/slide62.x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oleObject" Target="../embeddings/oleObject162.bin"/><Relationship Id="rId18" Type="http://schemas.openxmlformats.org/officeDocument/2006/relationships/image" Target="../media/image166.emf"/><Relationship Id="rId3" Type="http://schemas.openxmlformats.org/officeDocument/2006/relationships/oleObject" Target="../embeddings/oleObject157.bin"/><Relationship Id="rId21" Type="http://schemas.openxmlformats.org/officeDocument/2006/relationships/oleObject" Target="../embeddings/oleObject166.bin"/><Relationship Id="rId7" Type="http://schemas.openxmlformats.org/officeDocument/2006/relationships/oleObject" Target="../embeddings/oleObject159.bin"/><Relationship Id="rId12" Type="http://schemas.openxmlformats.org/officeDocument/2006/relationships/image" Target="../media/image163.emf"/><Relationship Id="rId17"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165.emf"/><Relationship Id="rId20" Type="http://schemas.openxmlformats.org/officeDocument/2006/relationships/image" Target="../media/image167.emf"/><Relationship Id="rId1" Type="http://schemas.openxmlformats.org/officeDocument/2006/relationships/vmlDrawing" Target="../drawings/vmlDrawing51.vml"/><Relationship Id="rId6" Type="http://schemas.openxmlformats.org/officeDocument/2006/relationships/image" Target="../media/image160.emf"/><Relationship Id="rId11" Type="http://schemas.openxmlformats.org/officeDocument/2006/relationships/oleObject" Target="../embeddings/oleObject161.bin"/><Relationship Id="rId24" Type="http://schemas.openxmlformats.org/officeDocument/2006/relationships/image" Target="../media/image169.emf"/><Relationship Id="rId5" Type="http://schemas.openxmlformats.org/officeDocument/2006/relationships/oleObject" Target="../embeddings/oleObject158.bin"/><Relationship Id="rId15" Type="http://schemas.openxmlformats.org/officeDocument/2006/relationships/oleObject" Target="../embeddings/oleObject163.bin"/><Relationship Id="rId23" Type="http://schemas.openxmlformats.org/officeDocument/2006/relationships/oleObject" Target="../embeddings/oleObject167.bin"/><Relationship Id="rId10" Type="http://schemas.openxmlformats.org/officeDocument/2006/relationships/image" Target="../media/image162.emf"/><Relationship Id="rId19" Type="http://schemas.openxmlformats.org/officeDocument/2006/relationships/oleObject" Target="../embeddings/oleObject165.bin"/><Relationship Id="rId4" Type="http://schemas.openxmlformats.org/officeDocument/2006/relationships/image" Target="../media/image159.emf"/><Relationship Id="rId9" Type="http://schemas.openxmlformats.org/officeDocument/2006/relationships/oleObject" Target="../embeddings/oleObject160.bin"/><Relationship Id="rId14" Type="http://schemas.openxmlformats.org/officeDocument/2006/relationships/image" Target="../media/image164.emf"/><Relationship Id="rId22" Type="http://schemas.openxmlformats.org/officeDocument/2006/relationships/image" Target="../media/image168.emf"/></Relationships>
</file>

<file path=ppt/slides/_rels/slide63.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74.e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71.e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73.emf"/><Relationship Id="rId4" Type="http://schemas.openxmlformats.org/officeDocument/2006/relationships/image" Target="../media/image170.emf"/><Relationship Id="rId9" Type="http://schemas.openxmlformats.org/officeDocument/2006/relationships/oleObject" Target="../embeddings/oleObject171.bin"/><Relationship Id="rId14" Type="http://schemas.openxmlformats.org/officeDocument/2006/relationships/image" Target="../media/image175.emf"/></Relationships>
</file>

<file path=ppt/slides/_rels/slide64.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180.e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77.e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179.emf"/><Relationship Id="rId4" Type="http://schemas.openxmlformats.org/officeDocument/2006/relationships/image" Target="../media/image176.emf"/><Relationship Id="rId9" Type="http://schemas.openxmlformats.org/officeDocument/2006/relationships/oleObject" Target="../embeddings/oleObject17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81.emf"/></Relationships>
</file>

<file path=ppt/slides/_rels/slide66.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oleObject" Target="../embeddings/oleObject180.bin"/><Relationship Id="rId7"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83.emf"/><Relationship Id="rId5" Type="http://schemas.openxmlformats.org/officeDocument/2006/relationships/oleObject" Target="../embeddings/oleObject181.bin"/><Relationship Id="rId4" Type="http://schemas.openxmlformats.org/officeDocument/2006/relationships/image" Target="../media/image182.emf"/></Relationships>
</file>

<file path=ppt/slides/_rels/slide67.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13.xml"/><Relationship Id="rId1" Type="http://schemas.openxmlformats.org/officeDocument/2006/relationships/vmlDrawing" Target="../drawings/vmlDrawing56.vml"/><Relationship Id="rId6" Type="http://schemas.openxmlformats.org/officeDocument/2006/relationships/image" Target="../media/image186.emf"/><Relationship Id="rId5" Type="http://schemas.openxmlformats.org/officeDocument/2006/relationships/oleObject" Target="../embeddings/oleObject184.bin"/><Relationship Id="rId4" Type="http://schemas.openxmlformats.org/officeDocument/2006/relationships/image" Target="../media/image185.emf"/></Relationships>
</file>

<file path=ppt/slides/_rels/slide68.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89.emf"/><Relationship Id="rId5" Type="http://schemas.openxmlformats.org/officeDocument/2006/relationships/oleObject" Target="../embeddings/oleObject187.bin"/><Relationship Id="rId4" Type="http://schemas.openxmlformats.org/officeDocument/2006/relationships/image" Target="../media/image18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192.emf"/><Relationship Id="rId5" Type="http://schemas.openxmlformats.org/officeDocument/2006/relationships/oleObject" Target="../embeddings/oleObject190.bin"/><Relationship Id="rId4" Type="http://schemas.openxmlformats.org/officeDocument/2006/relationships/image" Target="../media/image19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23.bin"/><Relationship Id="rId4" Type="http://schemas.openxmlformats.org/officeDocument/2006/relationships/image" Target="../media/image22.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194.emf"/><Relationship Id="rId5" Type="http://schemas.openxmlformats.org/officeDocument/2006/relationships/oleObject" Target="../embeddings/oleObject192.bin"/><Relationship Id="rId4" Type="http://schemas.openxmlformats.org/officeDocument/2006/relationships/image" Target="../media/image193.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96.emf"/><Relationship Id="rId5" Type="http://schemas.openxmlformats.org/officeDocument/2006/relationships/oleObject" Target="../embeddings/oleObject194.bin"/><Relationship Id="rId4" Type="http://schemas.openxmlformats.org/officeDocument/2006/relationships/image" Target="../media/image195.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97.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14.xml"/><Relationship Id="rId1" Type="http://schemas.openxmlformats.org/officeDocument/2006/relationships/vmlDrawing" Target="../drawings/vmlDrawing62.vml"/><Relationship Id="rId4" Type="http://schemas.openxmlformats.org/officeDocument/2006/relationships/image" Target="../media/image198.emf"/></Relationships>
</file>

<file path=ppt/slides/_rels/slide74.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12.xml"/><Relationship Id="rId1" Type="http://schemas.openxmlformats.org/officeDocument/2006/relationships/vmlDrawing" Target="../drawings/vmlDrawing63.vml"/><Relationship Id="rId6" Type="http://schemas.openxmlformats.org/officeDocument/2006/relationships/image" Target="../media/image200.emf"/><Relationship Id="rId11" Type="http://schemas.openxmlformats.org/officeDocument/2006/relationships/oleObject" Target="../embeddings/oleObject201.bin"/><Relationship Id="rId5" Type="http://schemas.openxmlformats.org/officeDocument/2006/relationships/oleObject" Target="../embeddings/oleObject198.bin"/><Relationship Id="rId10" Type="http://schemas.openxmlformats.org/officeDocument/2006/relationships/image" Target="../media/image202.wmf"/><Relationship Id="rId4" Type="http://schemas.openxmlformats.org/officeDocument/2006/relationships/image" Target="../media/image199.emf"/><Relationship Id="rId9" Type="http://schemas.openxmlformats.org/officeDocument/2006/relationships/oleObject" Target="../embeddings/oleObject200.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203.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205.emf"/><Relationship Id="rId5" Type="http://schemas.openxmlformats.org/officeDocument/2006/relationships/oleObject" Target="../embeddings/oleObject204.bin"/><Relationship Id="rId4" Type="http://schemas.openxmlformats.org/officeDocument/2006/relationships/image" Target="../media/image204.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206.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20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14.xml"/><Relationship Id="rId1" Type="http://schemas.openxmlformats.org/officeDocument/2006/relationships/vmlDrawing" Target="../drawings/vmlDrawing68.vml"/><Relationship Id="rId4" Type="http://schemas.openxmlformats.org/officeDocument/2006/relationships/image" Target="../media/image208.emf"/></Relationships>
</file>

<file path=ppt/slides/_rels/slide81.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210.emf"/><Relationship Id="rId5" Type="http://schemas.openxmlformats.org/officeDocument/2006/relationships/oleObject" Target="../embeddings/oleObject209.bin"/><Relationship Id="rId10" Type="http://schemas.openxmlformats.org/officeDocument/2006/relationships/image" Target="../media/image212.emf"/><Relationship Id="rId4" Type="http://schemas.openxmlformats.org/officeDocument/2006/relationships/image" Target="../media/image209.emf"/><Relationship Id="rId9" Type="http://schemas.openxmlformats.org/officeDocument/2006/relationships/oleObject" Target="../embeddings/oleObject211.bin"/></Relationships>
</file>

<file path=ppt/slides/_rels/slide82.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217.e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214.e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image" Target="../media/image216.emf"/><Relationship Id="rId4" Type="http://schemas.openxmlformats.org/officeDocument/2006/relationships/image" Target="../media/image213.emf"/><Relationship Id="rId9" Type="http://schemas.openxmlformats.org/officeDocument/2006/relationships/oleObject" Target="../embeddings/oleObject215.bin"/></Relationships>
</file>

<file path=ppt/slides/_rels/slide83.xml.rels><?xml version="1.0" encoding="UTF-8" standalone="yes"?>
<Relationships xmlns="http://schemas.openxmlformats.org/package/2006/relationships"><Relationship Id="rId8" Type="http://schemas.openxmlformats.org/officeDocument/2006/relationships/image" Target="../media/image220.emf"/><Relationship Id="rId13" Type="http://schemas.openxmlformats.org/officeDocument/2006/relationships/oleObject" Target="../embeddings/oleObject222.bin"/><Relationship Id="rId3" Type="http://schemas.openxmlformats.org/officeDocument/2006/relationships/oleObject" Target="../embeddings/oleObject217.bin"/><Relationship Id="rId7" Type="http://schemas.openxmlformats.org/officeDocument/2006/relationships/oleObject" Target="../embeddings/oleObject219.bin"/><Relationship Id="rId12" Type="http://schemas.openxmlformats.org/officeDocument/2006/relationships/image" Target="../media/image222.emf"/><Relationship Id="rId2" Type="http://schemas.openxmlformats.org/officeDocument/2006/relationships/slideLayout" Target="../slideLayouts/slideLayout2.xml"/><Relationship Id="rId16" Type="http://schemas.openxmlformats.org/officeDocument/2006/relationships/image" Target="../media/image224.emf"/><Relationship Id="rId1" Type="http://schemas.openxmlformats.org/officeDocument/2006/relationships/vmlDrawing" Target="../drawings/vmlDrawing71.vml"/><Relationship Id="rId6" Type="http://schemas.openxmlformats.org/officeDocument/2006/relationships/image" Target="../media/image219.emf"/><Relationship Id="rId11" Type="http://schemas.openxmlformats.org/officeDocument/2006/relationships/oleObject" Target="../embeddings/oleObject221.bin"/><Relationship Id="rId5" Type="http://schemas.openxmlformats.org/officeDocument/2006/relationships/oleObject" Target="../embeddings/oleObject218.bin"/><Relationship Id="rId15" Type="http://schemas.openxmlformats.org/officeDocument/2006/relationships/oleObject" Target="../embeddings/oleObject223.bin"/><Relationship Id="rId10" Type="http://schemas.openxmlformats.org/officeDocument/2006/relationships/image" Target="../media/image221.emf"/><Relationship Id="rId4" Type="http://schemas.openxmlformats.org/officeDocument/2006/relationships/image" Target="../media/image218.emf"/><Relationship Id="rId9" Type="http://schemas.openxmlformats.org/officeDocument/2006/relationships/oleObject" Target="../embeddings/oleObject220.bin"/><Relationship Id="rId14" Type="http://schemas.openxmlformats.org/officeDocument/2006/relationships/image" Target="../media/image223.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225.emf"/></Relationships>
</file>

<file path=ppt/slides/_rels/slide85.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oleObject" Target="../embeddings/oleObject225.bin"/><Relationship Id="rId7"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227.emf"/><Relationship Id="rId5" Type="http://schemas.openxmlformats.org/officeDocument/2006/relationships/oleObject" Target="../embeddings/oleObject226.bin"/><Relationship Id="rId10" Type="http://schemas.openxmlformats.org/officeDocument/2006/relationships/image" Target="../media/image229.emf"/><Relationship Id="rId4" Type="http://schemas.openxmlformats.org/officeDocument/2006/relationships/image" Target="../media/image226.emf"/><Relationship Id="rId9" Type="http://schemas.openxmlformats.org/officeDocument/2006/relationships/oleObject" Target="../embeddings/oleObject228.bin"/></Relationships>
</file>

<file path=ppt/slides/_rels/slide86.xml.rels><?xml version="1.0" encoding="UTF-8" standalone="yes"?>
<Relationships xmlns="http://schemas.openxmlformats.org/package/2006/relationships"><Relationship Id="rId8" Type="http://schemas.openxmlformats.org/officeDocument/2006/relationships/image" Target="../media/image232.emf"/><Relationship Id="rId3" Type="http://schemas.openxmlformats.org/officeDocument/2006/relationships/oleObject" Target="../embeddings/oleObject229.bin"/><Relationship Id="rId7"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231.emf"/><Relationship Id="rId5" Type="http://schemas.openxmlformats.org/officeDocument/2006/relationships/oleObject" Target="../embeddings/oleObject230.bin"/><Relationship Id="rId4" Type="http://schemas.openxmlformats.org/officeDocument/2006/relationships/image" Target="../media/image230.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233.emf"/></Relationships>
</file>

<file path=ppt/slides/_rels/slide88.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oleObject" Target="../embeddings/oleObject233.bin"/><Relationship Id="rId7"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235.emf"/><Relationship Id="rId5" Type="http://schemas.openxmlformats.org/officeDocument/2006/relationships/oleObject" Target="../embeddings/oleObject234.bin"/><Relationship Id="rId4" Type="http://schemas.openxmlformats.org/officeDocument/2006/relationships/image" Target="../media/image234.emf"/></Relationships>
</file>

<file path=ppt/slides/_rels/slide89.xml.rels><?xml version="1.0" encoding="UTF-8" standalone="yes"?>
<Relationships xmlns="http://schemas.openxmlformats.org/package/2006/relationships"><Relationship Id="rId8" Type="http://schemas.openxmlformats.org/officeDocument/2006/relationships/image" Target="../media/image239.emf"/><Relationship Id="rId3" Type="http://schemas.openxmlformats.org/officeDocument/2006/relationships/oleObject" Target="../embeddings/oleObject236.bin"/><Relationship Id="rId7"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38.emf"/><Relationship Id="rId5" Type="http://schemas.openxmlformats.org/officeDocument/2006/relationships/oleObject" Target="../embeddings/oleObject237.bin"/><Relationship Id="rId10" Type="http://schemas.openxmlformats.org/officeDocument/2006/relationships/image" Target="../media/image240.emf"/><Relationship Id="rId4" Type="http://schemas.openxmlformats.org/officeDocument/2006/relationships/image" Target="../media/image237.emf"/><Relationship Id="rId9" Type="http://schemas.openxmlformats.org/officeDocument/2006/relationships/oleObject" Target="../embeddings/oleObject23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42.emf"/><Relationship Id="rId5" Type="http://schemas.openxmlformats.org/officeDocument/2006/relationships/oleObject" Target="../embeddings/oleObject241.bin"/><Relationship Id="rId4" Type="http://schemas.openxmlformats.org/officeDocument/2006/relationships/image" Target="../media/image241.emf"/></Relationships>
</file>

<file path=ppt/slides/_rels/slide91.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47.emf"/><Relationship Id="rId2" Type="http://schemas.openxmlformats.org/officeDocument/2006/relationships/slideLayout" Target="../slideLayouts/slideLayout13.xml"/><Relationship Id="rId1" Type="http://schemas.openxmlformats.org/officeDocument/2006/relationships/vmlDrawing" Target="../drawings/vmlDrawing79.vml"/><Relationship Id="rId6" Type="http://schemas.openxmlformats.org/officeDocument/2006/relationships/image" Target="../media/image244.e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245.bin"/><Relationship Id="rId14" Type="http://schemas.openxmlformats.org/officeDocument/2006/relationships/image" Target="../media/image24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15.xml"/><Relationship Id="rId1" Type="http://schemas.openxmlformats.org/officeDocument/2006/relationships/vmlDrawing" Target="../drawings/vmlDrawing80.vml"/><Relationship Id="rId6" Type="http://schemas.openxmlformats.org/officeDocument/2006/relationships/image" Target="../media/image250.emf"/><Relationship Id="rId5" Type="http://schemas.openxmlformats.org/officeDocument/2006/relationships/oleObject" Target="../embeddings/oleObject249.bin"/><Relationship Id="rId4" Type="http://schemas.openxmlformats.org/officeDocument/2006/relationships/image" Target="../media/image249.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25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252.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253.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254.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256.emf"/><Relationship Id="rId5" Type="http://schemas.openxmlformats.org/officeDocument/2006/relationships/oleObject" Target="../embeddings/oleObject255.bin"/><Relationship Id="rId4" Type="http://schemas.openxmlformats.org/officeDocument/2006/relationships/image" Target="../media/image25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0" y="549275"/>
            <a:ext cx="8964613" cy="935038"/>
          </a:xfrm>
        </p:spPr>
        <p:txBody>
          <a:bodyPr/>
          <a:lstStyle/>
          <a:p>
            <a:pPr eaLnBrk="1" hangingPunct="1">
              <a:defRPr/>
            </a:pPr>
            <a:r>
              <a:rPr lang="zh-CN" altLang="en-US" smtClean="0"/>
              <a:t>第二章 模糊逻辑理论基础</a:t>
            </a:r>
          </a:p>
        </p:txBody>
      </p:sp>
      <p:sp>
        <p:nvSpPr>
          <p:cNvPr id="206851" name="Text Box 4"/>
          <p:cNvSpPr txBox="1">
            <a:spLocks noChangeArrowheads="1"/>
          </p:cNvSpPr>
          <p:nvPr/>
        </p:nvSpPr>
        <p:spPr bwMode="auto">
          <a:xfrm>
            <a:off x="1979613" y="1989138"/>
            <a:ext cx="532923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dirty="0">
                <a:solidFill>
                  <a:schemeClr val="tx1"/>
                </a:solidFill>
                <a:latin typeface="Arial" charset="0"/>
              </a:rPr>
              <a:t>2</a:t>
            </a:r>
            <a:r>
              <a:rPr lang="en-US" altLang="zh-CN" sz="3200" b="1" dirty="0">
                <a:solidFill>
                  <a:srgbClr val="001817"/>
                </a:solidFill>
                <a:latin typeface="Arial" charset="0"/>
                <a:hlinkClick r:id="rId2" action="ppaction://hlinksldjump"/>
              </a:rPr>
              <a:t>.1 </a:t>
            </a:r>
            <a:r>
              <a:rPr lang="zh-CN" altLang="en-US" sz="3200" b="1" u="sng" dirty="0">
                <a:solidFill>
                  <a:srgbClr val="FFC000"/>
                </a:solidFill>
                <a:latin typeface="Arial" charset="0"/>
              </a:rPr>
              <a:t>经典集合</a:t>
            </a:r>
            <a:endParaRPr lang="en-US" altLang="zh-CN" sz="3200" b="1" u="sng" dirty="0">
              <a:solidFill>
                <a:srgbClr val="FFC000"/>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3" action="ppaction://hlinksldjump"/>
              </a:rPr>
              <a:t>.2 </a:t>
            </a:r>
            <a:r>
              <a:rPr lang="zh-CN" altLang="en-US" sz="3200" b="1" dirty="0">
                <a:solidFill>
                  <a:schemeClr val="tx2"/>
                </a:solidFill>
                <a:latin typeface="Arial" charset="0"/>
                <a:hlinkClick r:id="rId3" action="ppaction://hlinksldjump"/>
              </a:rPr>
              <a:t>模糊集合 </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4" action="ppaction://hlinksldjump"/>
              </a:rPr>
              <a:t>.3 </a:t>
            </a:r>
            <a:r>
              <a:rPr lang="zh-CN" altLang="en-US" sz="3200" b="1" dirty="0">
                <a:solidFill>
                  <a:schemeClr val="tx2"/>
                </a:solidFill>
                <a:latin typeface="Arial" charset="0"/>
                <a:hlinkClick r:id="rId4" action="ppaction://hlinksldjump"/>
              </a:rPr>
              <a:t>隶属函数的确定方法</a:t>
            </a:r>
            <a:r>
              <a:rPr lang="zh-CN" altLang="en-US" sz="3200" b="1" dirty="0">
                <a:solidFill>
                  <a:schemeClr val="tx2"/>
                </a:solidFill>
                <a:latin typeface="Arial" charset="0"/>
                <a:hlinkClick r:id="rId4" action="ppaction://hlinksldjump" tooltip="2.3 隶属函数的确定方法"/>
              </a:rPr>
              <a:t/>
            </a:r>
            <a:br>
              <a:rPr lang="zh-CN" altLang="en-US" sz="3200" b="1" dirty="0">
                <a:solidFill>
                  <a:schemeClr val="tx2"/>
                </a:solidFill>
                <a:latin typeface="Arial" charset="0"/>
                <a:hlinkClick r:id="rId4" action="ppaction://hlinksldjump" tooltip="2.3 隶属函数的确定方法"/>
              </a:rPr>
            </a:br>
            <a:r>
              <a:rPr lang="en-US" altLang="zh-CN" sz="3200" b="1" dirty="0">
                <a:solidFill>
                  <a:schemeClr val="tx2"/>
                </a:solidFill>
                <a:latin typeface="Arial" charset="0"/>
              </a:rPr>
              <a:t>2</a:t>
            </a:r>
            <a:r>
              <a:rPr lang="en-US" altLang="zh-CN" sz="3200" b="1" dirty="0">
                <a:solidFill>
                  <a:schemeClr val="tx2"/>
                </a:solidFill>
                <a:latin typeface="Arial" charset="0"/>
                <a:hlinkClick r:id="rId5" action="ppaction://hlinksldjump"/>
              </a:rPr>
              <a:t>.4 </a:t>
            </a:r>
            <a:r>
              <a:rPr lang="zh-CN" altLang="en-US" sz="3200" b="1" dirty="0">
                <a:solidFill>
                  <a:schemeClr val="tx2"/>
                </a:solidFill>
                <a:latin typeface="Arial" charset="0"/>
                <a:hlinkClick r:id="rId5" action="ppaction://hlinksldjump"/>
              </a:rPr>
              <a:t>模糊关系与模糊矩阵</a:t>
            </a:r>
            <a:r>
              <a:rPr lang="zh-CN" altLang="en-US" sz="3200" b="1" dirty="0">
                <a:solidFill>
                  <a:schemeClr val="tx2"/>
                </a:solidFill>
                <a:latin typeface="Arial" charset="0"/>
              </a:rPr>
              <a:t/>
            </a:r>
            <a:br>
              <a:rPr lang="zh-CN" altLang="en-US" sz="3200" b="1" dirty="0">
                <a:solidFill>
                  <a:schemeClr val="tx2"/>
                </a:solidFill>
                <a:latin typeface="Arial" charset="0"/>
              </a:rPr>
            </a:br>
            <a:r>
              <a:rPr lang="en-US" altLang="zh-CN" sz="3200" b="1" dirty="0">
                <a:solidFill>
                  <a:schemeClr val="tx2"/>
                </a:solidFill>
                <a:latin typeface="Arial" charset="0"/>
              </a:rPr>
              <a:t>2</a:t>
            </a:r>
            <a:r>
              <a:rPr lang="en-US" altLang="zh-CN" sz="3200" b="1" dirty="0">
                <a:solidFill>
                  <a:schemeClr val="tx2"/>
                </a:solidFill>
                <a:latin typeface="Arial" charset="0"/>
                <a:hlinkClick r:id="rId6" action="ppaction://hlinksldjump"/>
              </a:rPr>
              <a:t>.5 </a:t>
            </a:r>
            <a:r>
              <a:rPr lang="zh-CN" altLang="en-US" sz="3200" b="1" dirty="0">
                <a:solidFill>
                  <a:schemeClr val="tx2"/>
                </a:solidFill>
                <a:latin typeface="Arial" charset="0"/>
                <a:hlinkClick r:id="rId6" action="ppaction://hlinksldjump"/>
              </a:rPr>
              <a:t>模糊逻辑</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7" action="ppaction://hlinksldjump"/>
              </a:rPr>
              <a:t>.6 </a:t>
            </a:r>
            <a:r>
              <a:rPr lang="zh-CN" altLang="en-US" sz="3200" b="1" dirty="0">
                <a:solidFill>
                  <a:schemeClr val="tx2"/>
                </a:solidFill>
                <a:latin typeface="Arial" charset="0"/>
                <a:hlinkClick r:id="rId7" action="ppaction://hlinksldjump"/>
              </a:rPr>
              <a:t>模糊语言</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8" action="ppaction://hlinksldjump"/>
              </a:rPr>
              <a:t>.7 </a:t>
            </a:r>
            <a:r>
              <a:rPr lang="zh-CN" altLang="en-US" sz="3200" b="1" dirty="0">
                <a:solidFill>
                  <a:schemeClr val="tx2"/>
                </a:solidFill>
                <a:latin typeface="Arial" charset="0"/>
                <a:hlinkClick r:id="rId8" action="ppaction://hlinksldjump"/>
              </a:rPr>
              <a:t>模糊推理句</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9" action="ppaction://hlinksldjump"/>
              </a:rPr>
              <a:t>.8 </a:t>
            </a:r>
            <a:r>
              <a:rPr lang="zh-CN" altLang="en-US" sz="3200" b="1" dirty="0">
                <a:solidFill>
                  <a:schemeClr val="tx2"/>
                </a:solidFill>
                <a:latin typeface="Arial" charset="0"/>
                <a:hlinkClick r:id="rId9" action="ppaction://hlinksldjump"/>
              </a:rPr>
              <a:t>模糊推理</a:t>
            </a:r>
            <a:r>
              <a:rPr lang="zh-CN" altLang="en-US" sz="3200" b="1" dirty="0" smtClean="0">
                <a:solidFill>
                  <a:schemeClr val="tx2"/>
                </a:solidFill>
                <a:latin typeface="Arial" charset="0"/>
                <a:hlinkClick r:id="rId9" action="ppaction://hlinksldjump"/>
              </a:rPr>
              <a:t>方法</a:t>
            </a:r>
          </a:p>
          <a:p>
            <a:pPr algn="l" eaLnBrk="1" hangingPunct="1">
              <a:lnSpc>
                <a:spcPct val="100000"/>
              </a:lnSpc>
              <a:spcBef>
                <a:spcPct val="0"/>
              </a:spcBef>
              <a:buClrTx/>
              <a:buSzTx/>
              <a:buFontTx/>
              <a:buNone/>
            </a:pPr>
            <a:r>
              <a:rPr lang="en-US" altLang="zh-CN" sz="3200" b="1" dirty="0" smtClean="0">
                <a:solidFill>
                  <a:srgbClr val="FF0000"/>
                </a:solidFill>
                <a:latin typeface="Arial" charset="0"/>
              </a:rPr>
              <a:t>2</a:t>
            </a:r>
            <a:r>
              <a:rPr lang="en-US" altLang="zh-CN" sz="3200" b="1" dirty="0" smtClean="0">
                <a:solidFill>
                  <a:srgbClr val="FF0000"/>
                </a:solidFill>
                <a:latin typeface="Arial" charset="0"/>
                <a:hlinkClick r:id="rId10" action="ppaction://hlinksldjump"/>
              </a:rPr>
              <a:t>.9.</a:t>
            </a:r>
            <a:r>
              <a:rPr lang="zh-CN" altLang="en-US" sz="3200" b="1" dirty="0" smtClean="0">
                <a:solidFill>
                  <a:srgbClr val="FF0000"/>
                </a:solidFill>
                <a:latin typeface="Arial" charset="0"/>
                <a:hlinkClick r:id="rId10" action="ppaction://hlinksldjump"/>
              </a:rPr>
              <a:t>模糊关系</a:t>
            </a:r>
            <a:r>
              <a:rPr lang="zh-CN" altLang="en-US" sz="3200" b="1" dirty="0" smtClean="0">
                <a:solidFill>
                  <a:schemeClr val="bg1">
                    <a:lumMod val="60000"/>
                    <a:lumOff val="40000"/>
                  </a:schemeClr>
                </a:solidFill>
                <a:latin typeface="Arial" charset="0"/>
                <a:hlinkClick r:id="rId10" action="ppaction://hlinksldjump"/>
              </a:rPr>
              <a:t>方程及其解</a:t>
            </a:r>
            <a:endParaRPr lang="zh-CN" altLang="en-US" sz="3200" b="1" dirty="0">
              <a:solidFill>
                <a:schemeClr val="bg1">
                  <a:lumMod val="60000"/>
                  <a:lumOff val="40000"/>
                </a:schemeClr>
              </a:solidFill>
              <a:latin typeface="Arial" charset="0"/>
            </a:endParaRPr>
          </a:p>
        </p:txBody>
      </p:sp>
    </p:spTree>
  </p:cSld>
  <p:clrMapOvr>
    <a:masterClrMapping/>
  </p:clrMapOvr>
  <p:transition spd="med">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6371" name="Rectangle 3"/>
          <p:cNvSpPr>
            <a:spLocks noGrp="1" noChangeArrowheads="1"/>
          </p:cNvSpPr>
          <p:nvPr>
            <p:ph type="body" idx="1"/>
          </p:nvPr>
        </p:nvSpPr>
        <p:spPr/>
        <p:txBody>
          <a:bodyPr/>
          <a:lstStyle/>
          <a:p>
            <a:pPr eaLnBrk="1" hangingPunct="1">
              <a:buFont typeface="Wingdings" pitchFamily="2" charset="2"/>
              <a:buNone/>
              <a:defRPr/>
            </a:pPr>
            <a:r>
              <a:rPr lang="en-US" altLang="zh-CN" smtClean="0"/>
              <a:t>   </a:t>
            </a:r>
            <a:r>
              <a:rPr lang="en-US" altLang="zh-CN" b="1" smtClean="0"/>
              <a:t>1965</a:t>
            </a:r>
            <a:r>
              <a:rPr lang="zh-CN" altLang="en-US" b="1" smtClean="0"/>
              <a:t>年美国加州大学</a:t>
            </a:r>
            <a:r>
              <a:rPr lang="zh-CN" altLang="en-US" b="1" smtClean="0">
                <a:solidFill>
                  <a:srgbClr val="FFCC00"/>
                </a:solidFill>
              </a:rPr>
              <a:t>查德</a:t>
            </a:r>
            <a:r>
              <a:rPr lang="zh-CN" altLang="en-US" b="1" smtClean="0"/>
              <a:t>（</a:t>
            </a:r>
            <a:r>
              <a:rPr lang="en-US" altLang="zh-CN" b="1" smtClean="0"/>
              <a:t>L.A.ZADEH</a:t>
            </a:r>
            <a:r>
              <a:rPr lang="zh-CN" altLang="en-US" b="1" smtClean="0"/>
              <a:t>）在其论文</a:t>
            </a:r>
            <a:r>
              <a:rPr lang="en-US" altLang="zh-CN" b="1" smtClean="0">
                <a:solidFill>
                  <a:srgbClr val="FFCC00"/>
                </a:solidFill>
              </a:rPr>
              <a:t>《Fuzzy Logical Set》</a:t>
            </a:r>
            <a:r>
              <a:rPr lang="zh-CN" altLang="en-US" b="1" smtClean="0"/>
              <a:t>中首次提到用</a:t>
            </a:r>
            <a:r>
              <a:rPr lang="zh-CN" altLang="en-US" b="1" smtClean="0">
                <a:solidFill>
                  <a:srgbClr val="FFCC00"/>
                </a:solidFill>
                <a:latin typeface="Arial"/>
              </a:rPr>
              <a:t>“</a:t>
            </a:r>
            <a:r>
              <a:rPr lang="zh-CN" altLang="en-US" b="1" smtClean="0">
                <a:solidFill>
                  <a:srgbClr val="FFCC00"/>
                </a:solidFill>
              </a:rPr>
              <a:t>隶属函数</a:t>
            </a:r>
            <a:r>
              <a:rPr lang="zh-CN" altLang="en-US" b="1" smtClean="0">
                <a:solidFill>
                  <a:srgbClr val="FFCC00"/>
                </a:solidFill>
                <a:latin typeface="Arial"/>
              </a:rPr>
              <a:t>”</a:t>
            </a:r>
            <a:r>
              <a:rPr lang="zh-CN" altLang="en-US" b="1" smtClean="0"/>
              <a:t>概念来定量描述事物的</a:t>
            </a:r>
            <a:r>
              <a:rPr lang="en-US" altLang="zh-CN" b="1" smtClean="0"/>
              <a:t>Fuzzy</a:t>
            </a:r>
            <a:r>
              <a:rPr lang="zh-CN" altLang="en-US" b="1" smtClean="0"/>
              <a:t>性集合理论，奠定了模糊数学的基础。</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模糊数学的主要内容有：</a:t>
            </a:r>
          </a:p>
          <a:p>
            <a:pPr eaLnBrk="1" hangingPunct="1">
              <a:buFont typeface="Wingdings" pitchFamily="2" charset="2"/>
              <a:buNone/>
              <a:defRPr/>
            </a:pPr>
            <a:r>
              <a:rPr lang="zh-CN" altLang="en-US" b="1" smtClean="0"/>
              <a:t>   模糊集合论，模糊逻辑，模糊推理。</a:t>
            </a:r>
            <a:endParaRPr lang="en-US" altLang="zh-CN" b="1" smtClean="0"/>
          </a:p>
          <a:p>
            <a:pPr eaLnBrk="1" hangingPunct="1">
              <a:defRPr/>
            </a:pPr>
            <a:endParaRPr lang="zh-CN" altLang="en-US" b="1" smtClean="0"/>
          </a:p>
        </p:txBody>
      </p:sp>
    </p:spTree>
  </p:cSld>
  <p:clrMapOvr>
    <a:masterClrMapping/>
  </p:clrMapOvr>
  <p:transition spd="med">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323850" y="908050"/>
            <a:ext cx="8496300" cy="5264150"/>
          </a:xfrm>
        </p:spPr>
        <p:txBody>
          <a:bodyPr/>
          <a:lstStyle/>
          <a:p>
            <a:pPr eaLnBrk="1" hangingPunct="1">
              <a:buFont typeface="Wingdings" pitchFamily="2" charset="2"/>
              <a:buNone/>
              <a:defRPr/>
            </a:pPr>
            <a:r>
              <a:rPr lang="en-US" altLang="zh-CN" sz="2800" b="1" dirty="0" smtClean="0">
                <a:solidFill>
                  <a:schemeClr val="hlink"/>
                </a:solidFill>
              </a:rPr>
              <a:t>2. </a:t>
            </a:r>
            <a:r>
              <a:rPr lang="zh-CN" altLang="en-US" sz="2800" b="1" dirty="0" smtClean="0">
                <a:solidFill>
                  <a:schemeClr val="hlink"/>
                </a:solidFill>
              </a:rPr>
              <a:t>清晰命题</a:t>
            </a:r>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句子：</a:t>
            </a:r>
            <a:r>
              <a:rPr lang="zh-CN" altLang="en-US" sz="2800" b="1" dirty="0" smtClean="0"/>
              <a:t>表示一个完整的概念的语言或文字符号</a:t>
            </a:r>
          </a:p>
          <a:p>
            <a:pPr eaLnBrk="1" hangingPunct="1">
              <a:buFont typeface="Wingdings" pitchFamily="2" charset="2"/>
              <a:buNone/>
              <a:defRPr/>
            </a:pPr>
            <a:endParaRPr lang="en-US" altLang="zh-CN" sz="900" b="1" dirty="0" smtClean="0">
              <a:solidFill>
                <a:srgbClr val="00FF00"/>
              </a:solidFill>
              <a:ea typeface="黑体" pitchFamily="2" charset="-122"/>
            </a:endParaRPr>
          </a:p>
          <a:p>
            <a:pPr eaLnBrk="1" hangingPunct="1">
              <a:buFont typeface="Wingdings" pitchFamily="2" charset="2"/>
              <a:buNone/>
              <a:defRPr/>
            </a:pPr>
            <a:r>
              <a:rPr lang="zh-CN" altLang="en-US" sz="2800" b="1" dirty="0" smtClean="0">
                <a:solidFill>
                  <a:srgbClr val="00FF00"/>
                </a:solidFill>
                <a:ea typeface="黑体" pitchFamily="2" charset="-122"/>
              </a:rPr>
              <a:t> 命题：</a:t>
            </a:r>
            <a:r>
              <a:rPr lang="zh-CN" altLang="en-US" sz="2800" b="1" dirty="0" smtClean="0"/>
              <a:t>一个有意义的能够判断其涵义是真或假的句子</a:t>
            </a:r>
          </a:p>
          <a:p>
            <a:pPr eaLnBrk="1" hangingPunct="1">
              <a:buFont typeface="Wingdings" pitchFamily="2" charset="2"/>
              <a:buNone/>
              <a:defRPr/>
            </a:pPr>
            <a:r>
              <a:rPr lang="zh-CN" altLang="en-US" sz="2800" b="1" dirty="0" smtClean="0">
                <a:solidFill>
                  <a:srgbClr val="00FF00"/>
                </a:solidFill>
              </a:rPr>
              <a:t> </a:t>
            </a:r>
            <a:r>
              <a:rPr lang="zh-CN" altLang="en-US" sz="2800" b="1" dirty="0" smtClean="0">
                <a:solidFill>
                  <a:srgbClr val="00FF00"/>
                </a:solidFill>
                <a:ea typeface="黑体" pitchFamily="2" charset="-122"/>
              </a:rPr>
              <a:t>清晰命题</a:t>
            </a:r>
            <a:r>
              <a:rPr lang="zh-CN" altLang="en-US" sz="2800" b="1" dirty="0" smtClean="0">
                <a:solidFill>
                  <a:srgbClr val="00FF00"/>
                </a:solidFill>
              </a:rPr>
              <a:t>：</a:t>
            </a:r>
            <a:r>
              <a:rPr lang="zh-CN" altLang="en-US" sz="2800" b="1" dirty="0" smtClean="0"/>
              <a:t>一个命题只能取真或假，即命题真假涵义</a:t>
            </a:r>
          </a:p>
          <a:p>
            <a:pPr eaLnBrk="1" hangingPunct="1">
              <a:buFont typeface="Wingdings" pitchFamily="2" charset="2"/>
              <a:buNone/>
              <a:defRPr/>
            </a:pPr>
            <a:r>
              <a:rPr lang="zh-CN" altLang="en-US" sz="2800" b="1" dirty="0" smtClean="0"/>
              <a:t>                   明确。</a:t>
            </a:r>
            <a:endParaRPr lang="en-US" altLang="zh-CN" sz="2800" b="1" dirty="0" smtClean="0"/>
          </a:p>
          <a:p>
            <a:pPr eaLnBrk="1" hangingPunct="1">
              <a:buFont typeface="Wingdings" pitchFamily="2" charset="2"/>
              <a:buNone/>
              <a:defRPr/>
            </a:pPr>
            <a:endParaRPr lang="zh-CN" altLang="en-US" sz="2800" b="1" dirty="0" smtClean="0"/>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如：</a:t>
            </a:r>
            <a:r>
              <a:rPr lang="en-US" altLang="zh-CN" sz="2800" b="1" dirty="0" smtClean="0">
                <a:solidFill>
                  <a:srgbClr val="00FF00"/>
                </a:solidFill>
                <a:latin typeface="黑体" pitchFamily="2" charset="-122"/>
                <a:ea typeface="黑体" pitchFamily="2" charset="-122"/>
              </a:rPr>
              <a:t>A</a:t>
            </a:r>
            <a:r>
              <a:rPr lang="zh-CN" altLang="en-US" sz="2800" b="1" dirty="0" smtClean="0">
                <a:solidFill>
                  <a:srgbClr val="00FF00"/>
                </a:solidFill>
                <a:latin typeface="黑体" pitchFamily="2" charset="-122"/>
                <a:ea typeface="黑体" pitchFamily="2" charset="-122"/>
              </a:rPr>
              <a:t>：</a:t>
            </a:r>
            <a:r>
              <a:rPr lang="zh-CN" altLang="en-US" sz="2800" b="1" dirty="0" smtClean="0"/>
              <a:t>中国在亚洲（真）， 二加二等于四（真）</a:t>
            </a:r>
          </a:p>
          <a:p>
            <a:pPr eaLnBrk="1" hangingPunct="1">
              <a:buFont typeface="Wingdings" pitchFamily="2" charset="2"/>
              <a:buNone/>
              <a:defRPr/>
            </a:pPr>
            <a:r>
              <a:rPr lang="zh-CN" altLang="en-US" sz="2800" b="1" dirty="0" smtClean="0"/>
              <a:t>               煤是白的（假）</a:t>
            </a:r>
            <a:r>
              <a:rPr lang="en-US" altLang="zh-CN" sz="2800" b="1" dirty="0" smtClean="0"/>
              <a:t> </a:t>
            </a:r>
          </a:p>
          <a:p>
            <a:pPr eaLnBrk="1" hangingPunct="1">
              <a:buFont typeface="Wingdings" pitchFamily="2" charset="2"/>
              <a:buNone/>
              <a:defRPr/>
            </a:pPr>
            <a:r>
              <a:rPr lang="en-US" altLang="zh-CN" sz="2800" b="1" dirty="0" smtClean="0">
                <a:solidFill>
                  <a:srgbClr val="00FF00"/>
                </a:solidFill>
              </a:rPr>
              <a:t>         B</a:t>
            </a:r>
            <a:r>
              <a:rPr lang="zh-CN" altLang="en-US" sz="2800" b="1" dirty="0" smtClean="0">
                <a:solidFill>
                  <a:srgbClr val="00FF00"/>
                </a:solidFill>
              </a:rPr>
              <a:t>：</a:t>
            </a:r>
            <a:r>
              <a:rPr lang="zh-CN" altLang="en-US" sz="2800" b="1" dirty="0" smtClean="0"/>
              <a:t>明天下雨吗？（疑问句，不是命题）</a:t>
            </a:r>
            <a:r>
              <a:rPr lang="en-US" altLang="zh-CN" sz="2800" b="1" dirty="0" smtClean="0">
                <a:solidFill>
                  <a:srgbClr val="00FF00"/>
                </a:solidFill>
              </a:rPr>
              <a:t> </a:t>
            </a:r>
          </a:p>
          <a:p>
            <a:pPr eaLnBrk="1" hangingPunct="1">
              <a:buFont typeface="Wingdings" pitchFamily="2" charset="2"/>
              <a:buNone/>
              <a:defRPr/>
            </a:pPr>
            <a:r>
              <a:rPr lang="en-US" altLang="zh-CN" sz="2800" b="1" dirty="0" smtClean="0">
                <a:solidFill>
                  <a:srgbClr val="00FF00"/>
                </a:solidFill>
              </a:rPr>
              <a:t>         C</a:t>
            </a:r>
            <a:r>
              <a:rPr lang="zh-CN" altLang="en-US" sz="2800" b="1" dirty="0" smtClean="0">
                <a:solidFill>
                  <a:srgbClr val="00FF00"/>
                </a:solidFill>
              </a:rPr>
              <a:t>：</a:t>
            </a:r>
            <a:r>
              <a:rPr lang="zh-CN" altLang="en-US" sz="2800" b="1" dirty="0" smtClean="0"/>
              <a:t>请把门关上（祈使句，不是命题）</a:t>
            </a:r>
          </a:p>
        </p:txBody>
      </p:sp>
    </p:spTree>
  </p:cSld>
  <p:clrMapOvr>
    <a:masterClrMapping/>
  </p:clrMapOvr>
  <p:transition spd="med">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9" name="Rectangle 3"/>
          <p:cNvSpPr>
            <a:spLocks noGrp="1" noChangeArrowheads="1"/>
          </p:cNvSpPr>
          <p:nvPr>
            <p:ph type="body" idx="1"/>
          </p:nvPr>
        </p:nvSpPr>
        <p:spPr>
          <a:xfrm>
            <a:off x="323850" y="836613"/>
            <a:ext cx="8820150" cy="5334000"/>
          </a:xfrm>
        </p:spPr>
        <p:txBody>
          <a:bodyPr/>
          <a:lstStyle/>
          <a:p>
            <a:pPr eaLnBrk="1" hangingPunct="1">
              <a:lnSpc>
                <a:spcPct val="90000"/>
              </a:lnSpc>
              <a:buFont typeface="Wingdings" pitchFamily="2" charset="2"/>
              <a:buNone/>
              <a:defRPr/>
            </a:pPr>
            <a:r>
              <a:rPr lang="en-US" altLang="zh-CN" sz="2800" b="1" smtClean="0">
                <a:solidFill>
                  <a:schemeClr val="hlink"/>
                </a:solidFill>
              </a:rPr>
              <a:t>3. </a:t>
            </a:r>
            <a:r>
              <a:rPr lang="zh-CN" altLang="en-US" sz="2800" b="1" smtClean="0">
                <a:solidFill>
                  <a:schemeClr val="hlink"/>
                </a:solidFill>
              </a:rPr>
              <a:t>命题的二值逻辑</a:t>
            </a:r>
          </a:p>
          <a:p>
            <a:pPr eaLnBrk="1" hangingPunct="1">
              <a:lnSpc>
                <a:spcPct val="90000"/>
              </a:lnSpc>
              <a:buFont typeface="Wingdings" pitchFamily="2" charset="2"/>
              <a:buNone/>
              <a:defRPr/>
            </a:pPr>
            <a:r>
              <a:rPr lang="zh-CN" altLang="en-US" sz="2800" b="1" smtClean="0"/>
              <a:t>   </a:t>
            </a:r>
            <a:r>
              <a:rPr lang="zh-CN" altLang="en-US" sz="2800" b="1" smtClean="0">
                <a:solidFill>
                  <a:srgbClr val="00FF00"/>
                </a:solidFill>
              </a:rPr>
              <a:t>命题的真假：</a:t>
            </a:r>
            <a:r>
              <a:rPr lang="zh-CN" altLang="en-US" sz="2800" b="1" smtClean="0"/>
              <a:t>命题真</a:t>
            </a:r>
            <a:r>
              <a:rPr lang="zh-CN" altLang="en-US" sz="2800" b="1" smtClean="0">
                <a:latin typeface="Arial"/>
              </a:rPr>
              <a:t>“</a:t>
            </a:r>
            <a:r>
              <a:rPr lang="en-US" altLang="zh-CN" sz="2800" b="1" smtClean="0"/>
              <a:t>T</a:t>
            </a:r>
            <a:r>
              <a:rPr lang="en-US" altLang="zh-CN" sz="2800" b="1" smtClean="0">
                <a:latin typeface="Arial"/>
              </a:rPr>
              <a:t>”</a:t>
            </a:r>
            <a:r>
              <a:rPr lang="en-US" altLang="zh-CN" sz="2800" b="1" smtClean="0">
                <a:solidFill>
                  <a:srgbClr val="00FF00"/>
                </a:solidFill>
                <a:sym typeface="Wingdings" pitchFamily="2" charset="2"/>
              </a:rPr>
              <a:t></a:t>
            </a:r>
            <a:r>
              <a:rPr lang="en-US" altLang="zh-CN" sz="2800" b="1" smtClean="0">
                <a:sym typeface="Wingdings" pitchFamily="2" charset="2"/>
              </a:rPr>
              <a:t> </a:t>
            </a:r>
            <a:r>
              <a:rPr lang="zh-CN" altLang="en-US" sz="2800" b="1" smtClean="0">
                <a:latin typeface="Arial"/>
              </a:rPr>
              <a:t>“</a:t>
            </a:r>
            <a:r>
              <a:rPr lang="en-US" altLang="zh-CN" sz="2800" b="1" smtClean="0">
                <a:sym typeface="Wingdings" pitchFamily="2" charset="2"/>
              </a:rPr>
              <a:t> </a:t>
            </a:r>
            <a:r>
              <a:rPr lang="en-US" altLang="zh-CN" sz="2800" b="1" smtClean="0"/>
              <a:t>1</a:t>
            </a:r>
            <a:r>
              <a:rPr lang="en-US" altLang="zh-CN" sz="2800" b="1" smtClean="0">
                <a:latin typeface="Arial"/>
              </a:rPr>
              <a:t>”</a:t>
            </a:r>
            <a:r>
              <a:rPr lang="en-US" altLang="zh-CN" sz="2800" b="1" smtClean="0"/>
              <a:t>,</a:t>
            </a:r>
            <a:r>
              <a:rPr lang="zh-CN" altLang="en-US" sz="2800" b="1" smtClean="0"/>
              <a:t>命题假</a:t>
            </a:r>
            <a:r>
              <a:rPr lang="zh-CN" altLang="en-US" sz="2800" b="1" smtClean="0">
                <a:latin typeface="Arial"/>
              </a:rPr>
              <a:t>“</a:t>
            </a:r>
            <a:r>
              <a:rPr lang="en-US" altLang="zh-CN" sz="2800" b="1" smtClean="0"/>
              <a:t>F</a:t>
            </a:r>
            <a:r>
              <a:rPr lang="en-US" altLang="zh-CN" sz="2800" b="1" smtClean="0">
                <a:latin typeface="Arial"/>
              </a:rPr>
              <a:t>”</a:t>
            </a:r>
            <a:r>
              <a:rPr lang="en-US" altLang="zh-CN" sz="2800" b="1" smtClean="0">
                <a:solidFill>
                  <a:srgbClr val="00FF00"/>
                </a:solidFill>
                <a:sym typeface="Wingdings" pitchFamily="2" charset="2"/>
              </a:rPr>
              <a:t></a:t>
            </a:r>
            <a:r>
              <a:rPr lang="en-US" altLang="zh-CN" sz="2800" b="1" smtClean="0">
                <a:sym typeface="Wingdings" pitchFamily="2" charset="2"/>
              </a:rPr>
              <a:t> </a:t>
            </a:r>
            <a:r>
              <a:rPr lang="zh-CN" altLang="en-US" sz="2800" b="1" smtClean="0">
                <a:latin typeface="Arial"/>
              </a:rPr>
              <a:t>“</a:t>
            </a:r>
            <a:r>
              <a:rPr lang="en-US" altLang="zh-CN" sz="2800" b="1" smtClean="0">
                <a:sym typeface="Wingdings" pitchFamily="2" charset="2"/>
              </a:rPr>
              <a:t> </a:t>
            </a:r>
            <a:r>
              <a:rPr lang="en-US" altLang="zh-CN" sz="2800" b="1" smtClean="0"/>
              <a:t>0</a:t>
            </a:r>
            <a:r>
              <a:rPr lang="en-US" altLang="zh-CN" sz="2800" b="1" smtClean="0">
                <a:latin typeface="Arial"/>
              </a:rPr>
              <a:t>”</a:t>
            </a:r>
            <a:endParaRPr lang="en-US" altLang="zh-CN" sz="2800" b="1" smtClean="0"/>
          </a:p>
          <a:p>
            <a:pPr eaLnBrk="1" hangingPunct="1">
              <a:lnSpc>
                <a:spcPct val="90000"/>
              </a:lnSpc>
              <a:buFont typeface="Wingdings" pitchFamily="2" charset="2"/>
              <a:buNone/>
              <a:defRPr/>
            </a:pPr>
            <a:r>
              <a:rPr lang="en-US" altLang="zh-CN" sz="2800" b="1" smtClean="0"/>
              <a:t>               </a:t>
            </a:r>
            <a:r>
              <a:rPr lang="en-US" altLang="zh-CN" sz="2800" b="1" smtClean="0">
                <a:solidFill>
                  <a:srgbClr val="00FF00"/>
                </a:solidFill>
                <a:sym typeface="Wingdings" pitchFamily="2" charset="2"/>
              </a:rPr>
              <a:t></a:t>
            </a:r>
            <a:r>
              <a:rPr lang="zh-CN" altLang="en-US" sz="2800" b="1" smtClean="0"/>
              <a:t>在</a:t>
            </a:r>
            <a:r>
              <a:rPr lang="en-US" altLang="zh-CN" sz="2800" b="1" smtClean="0"/>
              <a:t>{0</a:t>
            </a:r>
            <a:r>
              <a:rPr lang="zh-CN" altLang="en-US" sz="2800" b="1" smtClean="0"/>
              <a:t>，</a:t>
            </a:r>
            <a:r>
              <a:rPr lang="en-US" altLang="zh-CN" sz="2800" b="1" smtClean="0"/>
              <a:t>1}</a:t>
            </a:r>
            <a:r>
              <a:rPr lang="zh-CN" altLang="en-US" sz="2800" b="1" smtClean="0"/>
              <a:t>中取值。</a:t>
            </a:r>
          </a:p>
          <a:p>
            <a:pPr eaLnBrk="1" hangingPunct="1">
              <a:lnSpc>
                <a:spcPct val="90000"/>
              </a:lnSpc>
              <a:buFont typeface="Wingdings" pitchFamily="2" charset="2"/>
              <a:buNone/>
              <a:defRPr/>
            </a:pPr>
            <a:r>
              <a:rPr lang="zh-CN" altLang="en-US" sz="2800" b="1" smtClean="0"/>
              <a:t>   </a:t>
            </a:r>
            <a:r>
              <a:rPr lang="zh-CN" altLang="en-US" sz="2800" b="1" smtClean="0">
                <a:solidFill>
                  <a:srgbClr val="00FF00"/>
                </a:solidFill>
              </a:rPr>
              <a:t>命题：</a:t>
            </a:r>
            <a:r>
              <a:rPr lang="en-US" altLang="zh-CN" sz="2800" b="1" smtClean="0">
                <a:solidFill>
                  <a:srgbClr val="00FF00"/>
                </a:solidFill>
              </a:rPr>
              <a:t>a.</a:t>
            </a:r>
            <a:r>
              <a:rPr lang="zh-CN" altLang="en-US" sz="2800" b="1" smtClean="0"/>
              <a:t>单命题</a:t>
            </a:r>
          </a:p>
          <a:p>
            <a:pPr eaLnBrk="1" hangingPunct="1">
              <a:lnSpc>
                <a:spcPct val="90000"/>
              </a:lnSpc>
              <a:buFont typeface="Wingdings" pitchFamily="2" charset="2"/>
              <a:buNone/>
              <a:defRPr/>
            </a:pPr>
            <a:r>
              <a:rPr lang="zh-CN" altLang="en-US" sz="2800" b="1" smtClean="0">
                <a:solidFill>
                  <a:srgbClr val="00FF00"/>
                </a:solidFill>
              </a:rPr>
              <a:t>               </a:t>
            </a:r>
            <a:r>
              <a:rPr lang="en-US" altLang="zh-CN" sz="2800" b="1" smtClean="0">
                <a:solidFill>
                  <a:srgbClr val="00FF00"/>
                </a:solidFill>
              </a:rPr>
              <a:t>b.</a:t>
            </a:r>
            <a:r>
              <a:rPr lang="zh-CN" altLang="en-US" sz="2800" b="1" smtClean="0"/>
              <a:t>复合命题（由逻辑连接词组成的多个单命题</a:t>
            </a:r>
          </a:p>
          <a:p>
            <a:pPr eaLnBrk="1" hangingPunct="1">
              <a:lnSpc>
                <a:spcPct val="90000"/>
              </a:lnSpc>
              <a:buFont typeface="Wingdings" pitchFamily="2" charset="2"/>
              <a:buNone/>
              <a:defRPr/>
            </a:pPr>
            <a:r>
              <a:rPr lang="zh-CN" altLang="en-US" sz="2800" b="1" smtClean="0">
                <a:solidFill>
                  <a:srgbClr val="00FF00"/>
                </a:solidFill>
              </a:rPr>
              <a:t>                                   </a:t>
            </a:r>
            <a:r>
              <a:rPr lang="zh-CN" altLang="en-US" sz="2800" b="1" smtClean="0"/>
              <a:t>结构） </a:t>
            </a:r>
          </a:p>
          <a:p>
            <a:pPr eaLnBrk="1" hangingPunct="1">
              <a:lnSpc>
                <a:spcPct val="90000"/>
              </a:lnSpc>
              <a:buFont typeface="Wingdings" pitchFamily="2" charset="2"/>
              <a:buNone/>
              <a:defRPr/>
            </a:pPr>
            <a:r>
              <a:rPr lang="zh-CN" altLang="en-US" sz="2800" b="1" smtClean="0">
                <a:solidFill>
                  <a:srgbClr val="00FF00"/>
                </a:solidFill>
              </a:rPr>
              <a:t>    如: 单命题 </a:t>
            </a:r>
            <a:r>
              <a:rPr lang="en-US" altLang="zh-CN" sz="2800" b="1" smtClean="0">
                <a:solidFill>
                  <a:srgbClr val="00FF00"/>
                </a:solidFill>
              </a:rPr>
              <a:t>P</a:t>
            </a:r>
            <a:r>
              <a:rPr lang="zh-CN" altLang="en-US" sz="2800" b="1" smtClean="0">
                <a:solidFill>
                  <a:srgbClr val="00FF00"/>
                </a:solidFill>
              </a:rPr>
              <a:t>：</a:t>
            </a:r>
            <a:r>
              <a:rPr lang="zh-CN" altLang="en-US" sz="2800" b="1" smtClean="0"/>
              <a:t>他爱好英语</a:t>
            </a:r>
            <a:r>
              <a:rPr lang="zh-CN" altLang="en-US" sz="2800" b="1" smtClean="0">
                <a:solidFill>
                  <a:srgbClr val="00FF00"/>
                </a:solidFill>
              </a:rPr>
              <a:t>， </a:t>
            </a:r>
            <a:r>
              <a:rPr lang="en-US" altLang="zh-CN" sz="2800" b="1" smtClean="0">
                <a:solidFill>
                  <a:srgbClr val="00FF00"/>
                </a:solidFill>
              </a:rPr>
              <a:t>Q</a:t>
            </a:r>
            <a:r>
              <a:rPr lang="zh-CN" altLang="en-US" sz="2800" b="1" smtClean="0">
                <a:solidFill>
                  <a:srgbClr val="00FF00"/>
                </a:solidFill>
              </a:rPr>
              <a:t>：</a:t>
            </a:r>
            <a:r>
              <a:rPr lang="zh-CN" altLang="en-US" sz="2800" b="1" smtClean="0"/>
              <a:t>他爱好日语 </a:t>
            </a:r>
          </a:p>
          <a:p>
            <a:pPr eaLnBrk="1" hangingPunct="1">
              <a:lnSpc>
                <a:spcPct val="90000"/>
              </a:lnSpc>
              <a:buFont typeface="Wingdings" pitchFamily="2" charset="2"/>
              <a:buNone/>
              <a:defRPr/>
            </a:pPr>
            <a:r>
              <a:rPr lang="zh-CN" altLang="en-US" sz="2800" b="1" smtClean="0"/>
              <a:t>                             他爱好英语和日语</a:t>
            </a:r>
          </a:p>
          <a:p>
            <a:pPr eaLnBrk="1" hangingPunct="1">
              <a:lnSpc>
                <a:spcPct val="90000"/>
              </a:lnSpc>
              <a:buFont typeface="Wingdings" pitchFamily="2" charset="2"/>
              <a:buNone/>
              <a:defRPr/>
            </a:pPr>
            <a:r>
              <a:rPr lang="zh-CN" altLang="en-US" sz="2800" b="1" smtClean="0"/>
              <a:t>                             他爱好英语或日语</a:t>
            </a:r>
          </a:p>
          <a:p>
            <a:pPr eaLnBrk="1" hangingPunct="1">
              <a:lnSpc>
                <a:spcPct val="90000"/>
              </a:lnSpc>
              <a:buFont typeface="Wingdings" pitchFamily="2" charset="2"/>
              <a:buNone/>
              <a:defRPr/>
            </a:pPr>
            <a:endParaRPr lang="zh-CN" altLang="en-US" sz="2800" b="1" smtClean="0"/>
          </a:p>
          <a:p>
            <a:pPr eaLnBrk="1" hangingPunct="1">
              <a:lnSpc>
                <a:spcPct val="90000"/>
              </a:lnSpc>
              <a:defRPr/>
            </a:pPr>
            <a:r>
              <a:rPr lang="zh-CN" altLang="en-US" sz="2800" b="1" smtClean="0">
                <a:solidFill>
                  <a:schemeClr val="hlink"/>
                </a:solidFill>
              </a:rPr>
              <a:t>逻辑连接词</a:t>
            </a:r>
          </a:p>
        </p:txBody>
      </p:sp>
      <p:graphicFrame>
        <p:nvGraphicFramePr>
          <p:cNvPr id="83970" name="Object 4"/>
          <p:cNvGraphicFramePr>
            <a:graphicFrameLocks noChangeAspect="1"/>
          </p:cNvGraphicFramePr>
          <p:nvPr/>
        </p:nvGraphicFramePr>
        <p:xfrm>
          <a:off x="1116013" y="4076700"/>
          <a:ext cx="1752600" cy="609600"/>
        </p:xfrm>
        <a:graphic>
          <a:graphicData uri="http://schemas.openxmlformats.org/presentationml/2006/ole">
            <mc:AlternateContent xmlns:mc="http://schemas.openxmlformats.org/markup-compatibility/2006">
              <mc:Choice xmlns:v="urn:schemas-microsoft-com:vml" Requires="v">
                <p:oleObj spid="_x0000_s84033" name="Equation" r:id="rId3" imgW="583920" imgH="203040" progId="Equation.3">
                  <p:embed/>
                </p:oleObj>
              </mc:Choice>
              <mc:Fallback>
                <p:oleObj name="Equation" r:id="rId3" imgW="5839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076700"/>
                        <a:ext cx="1752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1" name="Object 5"/>
          <p:cNvGraphicFramePr>
            <a:graphicFrameLocks noChangeAspect="1"/>
          </p:cNvGraphicFramePr>
          <p:nvPr/>
        </p:nvGraphicFramePr>
        <p:xfrm>
          <a:off x="1187450" y="4508500"/>
          <a:ext cx="1752600" cy="609600"/>
        </p:xfrm>
        <a:graphic>
          <a:graphicData uri="http://schemas.openxmlformats.org/presentationml/2006/ole">
            <mc:AlternateContent xmlns:mc="http://schemas.openxmlformats.org/markup-compatibility/2006">
              <mc:Choice xmlns:v="urn:schemas-microsoft-com:vml" Requires="v">
                <p:oleObj spid="_x0000_s84034" name="Equation" r:id="rId5" imgW="583920" imgH="203040" progId="Equation.3">
                  <p:embed/>
                </p:oleObj>
              </mc:Choice>
              <mc:Fallback>
                <p:oleObj name="Equation" r:id="rId5" imgW="5839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508500"/>
                        <a:ext cx="1752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86018" name="Object 3"/>
          <p:cNvGraphicFramePr>
            <a:graphicFrameLocks noGrp="1" noChangeAspect="1"/>
          </p:cNvGraphicFramePr>
          <p:nvPr>
            <p:ph idx="1"/>
          </p:nvPr>
        </p:nvGraphicFramePr>
        <p:xfrm>
          <a:off x="609600" y="990600"/>
          <a:ext cx="7086600" cy="530225"/>
        </p:xfrm>
        <a:graphic>
          <a:graphicData uri="http://schemas.openxmlformats.org/presentationml/2006/ole">
            <mc:AlternateContent xmlns:mc="http://schemas.openxmlformats.org/markup-compatibility/2006">
              <mc:Choice xmlns:v="urn:schemas-microsoft-com:vml" Requires="v">
                <p:oleObj spid="_x0000_s86266" name="Equation" r:id="rId3" imgW="2882880" imgH="215640" progId="Equation.DSMT4">
                  <p:embed/>
                </p:oleObj>
              </mc:Choice>
              <mc:Fallback>
                <p:oleObj name="Equation" r:id="rId3" imgW="2882880" imgH="215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90600"/>
                        <a:ext cx="7086600" cy="530225"/>
                      </a:xfrm>
                      <a:prstGeom prst="rect">
                        <a:avLst/>
                      </a:prstGeom>
                    </p:spPr>
                  </p:pic>
                </p:oleObj>
              </mc:Fallback>
            </mc:AlternateContent>
          </a:graphicData>
        </a:graphic>
      </p:graphicFrame>
      <p:graphicFrame>
        <p:nvGraphicFramePr>
          <p:cNvPr id="86019" name="Object 4"/>
          <p:cNvGraphicFramePr>
            <a:graphicFrameLocks noChangeAspect="1"/>
          </p:cNvGraphicFramePr>
          <p:nvPr/>
        </p:nvGraphicFramePr>
        <p:xfrm>
          <a:off x="539750" y="2924175"/>
          <a:ext cx="8001000" cy="555625"/>
        </p:xfrm>
        <a:graphic>
          <a:graphicData uri="http://schemas.openxmlformats.org/presentationml/2006/ole">
            <mc:AlternateContent xmlns:mc="http://schemas.openxmlformats.org/markup-compatibility/2006">
              <mc:Choice xmlns:v="urn:schemas-microsoft-com:vml" Requires="v">
                <p:oleObj spid="_x0000_s86267" name="Equation" r:id="rId5" imgW="2984400" imgH="215640" progId="Equation.DSMT4">
                  <p:embed/>
                </p:oleObj>
              </mc:Choice>
              <mc:Fallback>
                <p:oleObj name="Equation" r:id="rId5" imgW="2984400" imgH="215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924175"/>
                        <a:ext cx="80010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0" name="Object 5"/>
          <p:cNvGraphicFramePr>
            <a:graphicFrameLocks noChangeAspect="1"/>
          </p:cNvGraphicFramePr>
          <p:nvPr/>
        </p:nvGraphicFramePr>
        <p:xfrm>
          <a:off x="468313" y="4941888"/>
          <a:ext cx="8153400" cy="687387"/>
        </p:xfrm>
        <a:graphic>
          <a:graphicData uri="http://schemas.openxmlformats.org/presentationml/2006/ole">
            <mc:AlternateContent xmlns:mc="http://schemas.openxmlformats.org/markup-compatibility/2006">
              <mc:Choice xmlns:v="urn:schemas-microsoft-com:vml" Requires="v">
                <p:oleObj spid="_x0000_s86268" name="Equation" r:id="rId7" imgW="2730240" imgH="241200" progId="Equation.DSMT4">
                  <p:embed/>
                </p:oleObj>
              </mc:Choice>
              <mc:Fallback>
                <p:oleObj name="Equation" r:id="rId7" imgW="2730240" imgH="241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941888"/>
                        <a:ext cx="8153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1" name="Object 8"/>
          <p:cNvGraphicFramePr>
            <a:graphicFrameLocks noChangeAspect="1"/>
          </p:cNvGraphicFramePr>
          <p:nvPr/>
        </p:nvGraphicFramePr>
        <p:xfrm>
          <a:off x="4067175" y="1844675"/>
          <a:ext cx="2667000" cy="569913"/>
        </p:xfrm>
        <a:graphic>
          <a:graphicData uri="http://schemas.openxmlformats.org/presentationml/2006/ole">
            <mc:AlternateContent xmlns:mc="http://schemas.openxmlformats.org/markup-compatibility/2006">
              <mc:Choice xmlns:v="urn:schemas-microsoft-com:vml" Requires="v">
                <p:oleObj spid="_x0000_s86269" name="Equation" r:id="rId9" imgW="901440" imgH="203040" progId="Equation.DSMT4">
                  <p:embed/>
                </p:oleObj>
              </mc:Choice>
              <mc:Fallback>
                <p:oleObj name="Equation" r:id="rId9" imgW="901440" imgH="2030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1844675"/>
                        <a:ext cx="26670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2" name="Object 9"/>
          <p:cNvGraphicFramePr>
            <a:graphicFrameLocks noChangeAspect="1"/>
          </p:cNvGraphicFramePr>
          <p:nvPr/>
        </p:nvGraphicFramePr>
        <p:xfrm>
          <a:off x="4572000" y="3789363"/>
          <a:ext cx="2895600" cy="646112"/>
        </p:xfrm>
        <a:graphic>
          <a:graphicData uri="http://schemas.openxmlformats.org/presentationml/2006/ole">
            <mc:AlternateContent xmlns:mc="http://schemas.openxmlformats.org/markup-compatibility/2006">
              <mc:Choice xmlns:v="urn:schemas-microsoft-com:vml" Requires="v">
                <p:oleObj spid="_x0000_s86270" name="Equation" r:id="rId11" imgW="876240" imgH="203040" progId="Equation.DSMT4">
                  <p:embed/>
                </p:oleObj>
              </mc:Choice>
              <mc:Fallback>
                <p:oleObj name="Equation" r:id="rId11" imgW="876240" imgH="20304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3789363"/>
                        <a:ext cx="28956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10"/>
          <p:cNvGraphicFramePr>
            <a:graphicFrameLocks noChangeAspect="1"/>
          </p:cNvGraphicFramePr>
          <p:nvPr/>
        </p:nvGraphicFramePr>
        <p:xfrm>
          <a:off x="5943600" y="381000"/>
          <a:ext cx="869950" cy="515938"/>
        </p:xfrm>
        <a:graphic>
          <a:graphicData uri="http://schemas.openxmlformats.org/presentationml/2006/ole">
            <mc:AlternateContent xmlns:mc="http://schemas.openxmlformats.org/markup-compatibility/2006">
              <mc:Choice xmlns:v="urn:schemas-microsoft-com:vml" Requires="v">
                <p:oleObj spid="_x0000_s86271" name="Equation" r:id="rId13" imgW="342720" imgH="203040" progId="Equation.DSMT4">
                  <p:embed/>
                </p:oleObj>
              </mc:Choice>
              <mc:Fallback>
                <p:oleObj name="Equation" r:id="rId13" imgW="342720" imgH="20304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381000"/>
                        <a:ext cx="8699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11"/>
          <p:cNvGraphicFramePr>
            <a:graphicFrameLocks noChangeAspect="1"/>
          </p:cNvGraphicFramePr>
          <p:nvPr/>
        </p:nvGraphicFramePr>
        <p:xfrm>
          <a:off x="468313" y="1916113"/>
          <a:ext cx="3276600" cy="473075"/>
        </p:xfrm>
        <a:graphic>
          <a:graphicData uri="http://schemas.openxmlformats.org/presentationml/2006/ole">
            <mc:AlternateContent xmlns:mc="http://schemas.openxmlformats.org/markup-compatibility/2006">
              <mc:Choice xmlns:v="urn:schemas-microsoft-com:vml" Requires="v">
                <p:oleObj spid="_x0000_s86272" name="Equation" r:id="rId15" imgW="1409400" imgH="203040" progId="Equation.DSMT4">
                  <p:embed/>
                </p:oleObj>
              </mc:Choice>
              <mc:Fallback>
                <p:oleObj name="Equation" r:id="rId15" imgW="1409400" imgH="20304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313" y="1916113"/>
                        <a:ext cx="3276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5" name="Object 12"/>
          <p:cNvGraphicFramePr>
            <a:graphicFrameLocks noChangeAspect="1"/>
          </p:cNvGraphicFramePr>
          <p:nvPr/>
        </p:nvGraphicFramePr>
        <p:xfrm>
          <a:off x="228600" y="3886200"/>
          <a:ext cx="4340225" cy="473075"/>
        </p:xfrm>
        <a:graphic>
          <a:graphicData uri="http://schemas.openxmlformats.org/presentationml/2006/ole">
            <mc:AlternateContent xmlns:mc="http://schemas.openxmlformats.org/markup-compatibility/2006">
              <mc:Choice xmlns:v="urn:schemas-microsoft-com:vml" Requires="v">
                <p:oleObj spid="_x0000_s86273" name="Equation" r:id="rId17" imgW="1866600" imgH="203040" progId="Equation.DSMT4">
                  <p:embed/>
                </p:oleObj>
              </mc:Choice>
              <mc:Fallback>
                <p:oleObj name="Equation" r:id="rId17" imgW="1866600" imgH="203040" progId="Equation.DSMT4">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3886200"/>
                        <a:ext cx="43402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87042" name="Object 4"/>
          <p:cNvGraphicFramePr>
            <a:graphicFrameLocks noGrp="1" noChangeAspect="1"/>
          </p:cNvGraphicFramePr>
          <p:nvPr>
            <p:ph type="body" idx="1"/>
          </p:nvPr>
        </p:nvGraphicFramePr>
        <p:xfrm>
          <a:off x="533400" y="1071563"/>
          <a:ext cx="7543800" cy="596900"/>
        </p:xfrm>
        <a:graphic>
          <a:graphicData uri="http://schemas.openxmlformats.org/presentationml/2006/ole">
            <mc:AlternateContent xmlns:mc="http://schemas.openxmlformats.org/markup-compatibility/2006">
              <mc:Choice xmlns:v="urn:schemas-microsoft-com:vml" Requires="v">
                <p:oleObj spid="_x0000_s87234" name="Equation" r:id="rId3" imgW="2730240" imgH="215640" progId="Equation.DSMT4">
                  <p:embed/>
                </p:oleObj>
              </mc:Choice>
              <mc:Fallback>
                <p:oleObj name="Equation" r:id="rId3" imgW="273024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71563"/>
                        <a:ext cx="7543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3" name="Object 5"/>
          <p:cNvGraphicFramePr>
            <a:graphicFrameLocks noChangeAspect="1"/>
          </p:cNvGraphicFramePr>
          <p:nvPr>
            <p:extLst>
              <p:ext uri="{D42A27DB-BD31-4B8C-83A1-F6EECF244321}">
                <p14:modId xmlns:p14="http://schemas.microsoft.com/office/powerpoint/2010/main" val="1365760515"/>
              </p:ext>
            </p:extLst>
          </p:nvPr>
        </p:nvGraphicFramePr>
        <p:xfrm>
          <a:off x="765175" y="3357563"/>
          <a:ext cx="3294063" cy="484187"/>
        </p:xfrm>
        <a:graphic>
          <a:graphicData uri="http://schemas.openxmlformats.org/presentationml/2006/ole">
            <mc:AlternateContent xmlns:mc="http://schemas.openxmlformats.org/markup-compatibility/2006">
              <mc:Choice xmlns:v="urn:schemas-microsoft-com:vml" Requires="v">
                <p:oleObj spid="_x0000_s87235" name="Equation" r:id="rId5" imgW="1295280" imgH="190440" progId="Equation.DSMT4">
                  <p:embed/>
                </p:oleObj>
              </mc:Choice>
              <mc:Fallback>
                <p:oleObj name="Equation" r:id="rId5" imgW="1295280" imgH="190440" progId="Equation.DSMT4">
                  <p:embed/>
                  <p:pic>
                    <p:nvPicPr>
                      <p:cNvPr id="0" name="Object 5"/>
                      <p:cNvPicPr>
                        <a:picLocks noChangeAspect="1" noChangeArrowheads="1"/>
                      </p:cNvPicPr>
                      <p:nvPr/>
                    </p:nvPicPr>
                    <p:blipFill>
                      <a:blip r:embed="rId6"/>
                      <a:srcRect/>
                      <a:stretch>
                        <a:fillRect/>
                      </a:stretch>
                    </p:blipFill>
                    <p:spPr bwMode="auto">
                      <a:xfrm>
                        <a:off x="765175" y="3357563"/>
                        <a:ext cx="329406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4" name="Object 6"/>
          <p:cNvGraphicFramePr>
            <a:graphicFrameLocks noChangeAspect="1"/>
          </p:cNvGraphicFramePr>
          <p:nvPr/>
        </p:nvGraphicFramePr>
        <p:xfrm>
          <a:off x="3348038" y="1916113"/>
          <a:ext cx="2743200" cy="561975"/>
        </p:xfrm>
        <a:graphic>
          <a:graphicData uri="http://schemas.openxmlformats.org/presentationml/2006/ole">
            <mc:AlternateContent xmlns:mc="http://schemas.openxmlformats.org/markup-compatibility/2006">
              <mc:Choice xmlns:v="urn:schemas-microsoft-com:vml" Requires="v">
                <p:oleObj spid="_x0000_s87236" name="Equation" r:id="rId7" imgW="990360" imgH="203040" progId="Equation.DSMT4">
                  <p:embed/>
                </p:oleObj>
              </mc:Choice>
              <mc:Fallback>
                <p:oleObj name="Equation" r:id="rId7" imgW="99036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1916113"/>
                        <a:ext cx="2743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6" name="Object 8"/>
          <p:cNvGraphicFramePr>
            <a:graphicFrameLocks noChangeAspect="1"/>
          </p:cNvGraphicFramePr>
          <p:nvPr/>
        </p:nvGraphicFramePr>
        <p:xfrm>
          <a:off x="468313" y="4149725"/>
          <a:ext cx="2501900" cy="539750"/>
        </p:xfrm>
        <a:graphic>
          <a:graphicData uri="http://schemas.openxmlformats.org/presentationml/2006/ole">
            <mc:AlternateContent xmlns:mc="http://schemas.openxmlformats.org/markup-compatibility/2006">
              <mc:Choice xmlns:v="urn:schemas-microsoft-com:vml" Requires="v">
                <p:oleObj spid="_x0000_s87237" name="Equation" r:id="rId9" imgW="1002960" imgH="215640" progId="Equation.DSMT4">
                  <p:embed/>
                </p:oleObj>
              </mc:Choice>
              <mc:Fallback>
                <p:oleObj name="Equation" r:id="rId9" imgW="1002960" imgH="2156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149725"/>
                        <a:ext cx="2501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7" name="Object 9"/>
          <p:cNvGraphicFramePr>
            <a:graphicFrameLocks noGrp="1" noChangeAspect="1"/>
          </p:cNvGraphicFramePr>
          <p:nvPr>
            <p:ph type="title"/>
          </p:nvPr>
        </p:nvGraphicFramePr>
        <p:xfrm>
          <a:off x="6019800" y="534988"/>
          <a:ext cx="869950" cy="512762"/>
        </p:xfrm>
        <a:graphic>
          <a:graphicData uri="http://schemas.openxmlformats.org/presentationml/2006/ole">
            <mc:AlternateContent xmlns:mc="http://schemas.openxmlformats.org/markup-compatibility/2006">
              <mc:Choice xmlns:v="urn:schemas-microsoft-com:vml" Requires="v">
                <p:oleObj spid="_x0000_s87238" name="Equation" r:id="rId11" imgW="342720" imgH="203040" progId="Equation.DSMT4">
                  <p:embed/>
                </p:oleObj>
              </mc:Choice>
              <mc:Fallback>
                <p:oleObj name="Equation" r:id="rId11" imgW="342720" imgH="20304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534988"/>
                        <a:ext cx="86995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8" name="Object 10"/>
          <p:cNvGraphicFramePr>
            <a:graphicFrameLocks noChangeAspect="1"/>
          </p:cNvGraphicFramePr>
          <p:nvPr/>
        </p:nvGraphicFramePr>
        <p:xfrm>
          <a:off x="631825" y="1905000"/>
          <a:ext cx="1995488" cy="508000"/>
        </p:xfrm>
        <a:graphic>
          <a:graphicData uri="http://schemas.openxmlformats.org/presentationml/2006/ole">
            <mc:AlternateContent xmlns:mc="http://schemas.openxmlformats.org/markup-compatibility/2006">
              <mc:Choice xmlns:v="urn:schemas-microsoft-com:vml" Requires="v">
                <p:oleObj spid="_x0000_s87239" name="Equation" r:id="rId13" imgW="799920" imgH="203040" progId="Equation.DSMT4">
                  <p:embed/>
                </p:oleObj>
              </mc:Choice>
              <mc:Fallback>
                <p:oleObj name="Equation" r:id="rId13" imgW="799920" imgH="20304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825" y="1905000"/>
                        <a:ext cx="19954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4994" name="Object 7"/>
          <p:cNvGraphicFramePr>
            <a:graphicFrameLocks noGrp="1" noChangeAspect="1"/>
          </p:cNvGraphicFramePr>
          <p:nvPr>
            <p:ph idx="1"/>
          </p:nvPr>
        </p:nvGraphicFramePr>
        <p:xfrm>
          <a:off x="250825" y="539750"/>
          <a:ext cx="8642350" cy="5784850"/>
        </p:xfrm>
        <a:graphic>
          <a:graphicData uri="http://schemas.openxmlformats.org/presentationml/2006/ole">
            <mc:AlternateContent xmlns:mc="http://schemas.openxmlformats.org/markup-compatibility/2006">
              <mc:Choice xmlns:v="urn:schemas-microsoft-com:vml" Requires="v">
                <p:oleObj spid="_x0000_s85025" name="位图图像" r:id="rId3" imgW="3600000" imgH="2409524" progId="PBrush">
                  <p:embed/>
                </p:oleObj>
              </mc:Choice>
              <mc:Fallback>
                <p:oleObj name="位图图像" r:id="rId3" imgW="3600000" imgH="2409524" progId="PBrush">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39750"/>
                        <a:ext cx="8642350" cy="578485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7" name="Rectangle 3"/>
          <p:cNvSpPr>
            <a:spLocks noGrp="1" noChangeArrowheads="1"/>
          </p:cNvSpPr>
          <p:nvPr>
            <p:ph type="body" sz="half" idx="1"/>
          </p:nvPr>
        </p:nvSpPr>
        <p:spPr>
          <a:xfrm>
            <a:off x="323850" y="908050"/>
            <a:ext cx="8820150" cy="5041900"/>
          </a:xfrm>
        </p:spPr>
        <p:txBody>
          <a:bodyPr/>
          <a:lstStyle/>
          <a:p>
            <a:pPr eaLnBrk="1" hangingPunct="1">
              <a:lnSpc>
                <a:spcPct val="90000"/>
              </a:lnSpc>
              <a:buFont typeface="Wingdings" pitchFamily="2" charset="2"/>
              <a:buNone/>
              <a:defRPr/>
            </a:pPr>
            <a:r>
              <a:rPr lang="zh-CN" altLang="en-US" sz="2800" b="1" smtClean="0">
                <a:solidFill>
                  <a:schemeClr val="hlink"/>
                </a:solidFill>
                <a:latin typeface="黑体" pitchFamily="2" charset="-122"/>
                <a:ea typeface="黑体" pitchFamily="2" charset="-122"/>
              </a:rPr>
              <a:t>例</a:t>
            </a:r>
            <a:r>
              <a:rPr lang="en-US" altLang="zh-CN" sz="2800" b="1" smtClean="0">
                <a:solidFill>
                  <a:schemeClr val="hlink"/>
                </a:solidFill>
                <a:latin typeface="黑体" pitchFamily="2" charset="-122"/>
                <a:ea typeface="黑体" pitchFamily="2" charset="-122"/>
              </a:rPr>
              <a:t>1</a:t>
            </a:r>
            <a:r>
              <a:rPr lang="zh-CN" altLang="en-US" sz="2800" b="1" smtClean="0">
                <a:solidFill>
                  <a:schemeClr val="hlink"/>
                </a:solidFill>
                <a:latin typeface="黑体" pitchFamily="2" charset="-122"/>
                <a:ea typeface="黑体" pitchFamily="2" charset="-122"/>
              </a:rPr>
              <a:t>：</a:t>
            </a: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smtClean="0">
                <a:latin typeface="黑体" pitchFamily="2" charset="-122"/>
                <a:ea typeface="黑体" pitchFamily="2" charset="-122"/>
              </a:rPr>
              <a:t>      设</a:t>
            </a:r>
            <a:r>
              <a:rPr lang="en-US" altLang="zh-CN" sz="2800" b="1" smtClean="0">
                <a:latin typeface="黑体" pitchFamily="2" charset="-122"/>
                <a:ea typeface="黑体" pitchFamily="2" charset="-122"/>
              </a:rPr>
              <a:t>A</a:t>
            </a:r>
            <a:r>
              <a:rPr lang="zh-CN" altLang="en-US" sz="2800" b="1" smtClean="0">
                <a:latin typeface="黑体" pitchFamily="2" charset="-122"/>
                <a:ea typeface="黑体" pitchFamily="2" charset="-122"/>
              </a:rPr>
              <a:t>：</a:t>
            </a:r>
            <a:r>
              <a:rPr lang="zh-CN" altLang="en-US" sz="2800" b="1" smtClean="0">
                <a:latin typeface="Arial"/>
                <a:ea typeface="黑体" pitchFamily="2" charset="-122"/>
              </a:rPr>
              <a:t>“</a:t>
            </a:r>
            <a:r>
              <a:rPr lang="zh-CN" altLang="en-US" sz="2800" b="1" smtClean="0">
                <a:latin typeface="黑体" pitchFamily="2" charset="-122"/>
                <a:ea typeface="黑体" pitchFamily="2" charset="-122"/>
              </a:rPr>
              <a:t>今天下雨</a:t>
            </a:r>
            <a:r>
              <a:rPr lang="zh-CN" altLang="en-US" sz="2800" b="1" smtClean="0">
                <a:latin typeface="Arial"/>
                <a:ea typeface="黑体" pitchFamily="2" charset="-122"/>
              </a:rPr>
              <a:t>”</a:t>
            </a:r>
            <a:r>
              <a:rPr lang="zh-CN" altLang="en-US" sz="2800" b="1" smtClean="0">
                <a:latin typeface="黑体" pitchFamily="2" charset="-122"/>
                <a:ea typeface="黑体" pitchFamily="2" charset="-122"/>
              </a:rPr>
              <a:t>，</a:t>
            </a:r>
            <a:r>
              <a:rPr lang="en-US" altLang="zh-CN" sz="2800" b="1" smtClean="0">
                <a:latin typeface="黑体" pitchFamily="2" charset="-122"/>
                <a:ea typeface="黑体" pitchFamily="2" charset="-122"/>
              </a:rPr>
              <a:t>B</a:t>
            </a:r>
            <a:r>
              <a:rPr lang="zh-CN" altLang="en-US" sz="2800" b="1" smtClean="0">
                <a:latin typeface="黑体" pitchFamily="2" charset="-122"/>
                <a:ea typeface="黑体" pitchFamily="2" charset="-122"/>
              </a:rPr>
              <a:t>：</a:t>
            </a:r>
            <a:r>
              <a:rPr lang="zh-CN" altLang="en-US" sz="2800" b="1" smtClean="0">
                <a:latin typeface="Arial"/>
                <a:ea typeface="黑体" pitchFamily="2" charset="-122"/>
              </a:rPr>
              <a:t>“</a:t>
            </a:r>
            <a:r>
              <a:rPr lang="zh-CN" altLang="en-US" sz="2800" b="1" smtClean="0">
                <a:latin typeface="黑体" pitchFamily="2" charset="-122"/>
                <a:ea typeface="黑体" pitchFamily="2" charset="-122"/>
              </a:rPr>
              <a:t>今天刮风</a:t>
            </a:r>
            <a:r>
              <a:rPr lang="zh-CN" altLang="en-US" sz="2800" b="1" smtClean="0">
                <a:latin typeface="Arial"/>
                <a:ea typeface="黑体" pitchFamily="2" charset="-122"/>
              </a:rPr>
              <a:t>”</a:t>
            </a: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r>
              <a:rPr lang="en-US" altLang="zh-CN" sz="2800" b="1" smtClean="0">
                <a:solidFill>
                  <a:srgbClr val="001817"/>
                </a:solidFill>
                <a:latin typeface="黑体" pitchFamily="2" charset="-122"/>
                <a:ea typeface="黑体" pitchFamily="2" charset="-122"/>
              </a:rPr>
              <a:t>         </a:t>
            </a:r>
            <a:r>
              <a:rPr lang="en-US" altLang="zh-CN" sz="2800" b="1" smtClean="0">
                <a:solidFill>
                  <a:schemeClr val="hlink"/>
                </a:solidFill>
                <a:latin typeface="黑体" pitchFamily="2" charset="-122"/>
                <a:ea typeface="黑体" pitchFamily="2" charset="-122"/>
              </a:rPr>
              <a:t>A    B=1  </a:t>
            </a:r>
            <a:r>
              <a:rPr lang="zh-CN" altLang="en-US" sz="2800" b="1" smtClean="0">
                <a:solidFill>
                  <a:schemeClr val="hlink"/>
                </a:solidFill>
                <a:latin typeface="黑体" pitchFamily="2" charset="-122"/>
                <a:ea typeface="黑体" pitchFamily="2" charset="-122"/>
              </a:rPr>
              <a:t>下雨且刮风</a:t>
            </a:r>
          </a:p>
          <a:p>
            <a:pPr eaLnBrk="1" hangingPunct="1">
              <a:lnSpc>
                <a:spcPct val="90000"/>
              </a:lnSpc>
              <a:buFont typeface="Wingdings" pitchFamily="2" charset="2"/>
              <a:buNone/>
              <a:defRPr/>
            </a:pPr>
            <a:r>
              <a:rPr lang="en-US" altLang="zh-CN" sz="2800" b="1" smtClean="0">
                <a:solidFill>
                  <a:schemeClr val="hlink"/>
                </a:solidFill>
                <a:latin typeface="黑体" pitchFamily="2" charset="-122"/>
                <a:ea typeface="黑体" pitchFamily="2" charset="-122"/>
              </a:rPr>
              <a:t>         A    B=1  </a:t>
            </a:r>
            <a:r>
              <a:rPr lang="zh-CN" altLang="en-US" sz="2800" b="1" smtClean="0">
                <a:solidFill>
                  <a:schemeClr val="hlink"/>
                </a:solidFill>
                <a:latin typeface="黑体" pitchFamily="2" charset="-122"/>
                <a:ea typeface="黑体" pitchFamily="2" charset="-122"/>
              </a:rPr>
              <a:t>下雨或刮风</a:t>
            </a:r>
          </a:p>
          <a:p>
            <a:pPr eaLnBrk="1" hangingPunct="1">
              <a:lnSpc>
                <a:spcPct val="90000"/>
              </a:lnSpc>
              <a:buFont typeface="Wingdings" pitchFamily="2" charset="2"/>
              <a:buNone/>
              <a:defRPr/>
            </a:pPr>
            <a:r>
              <a:rPr lang="zh-CN" altLang="en-US" sz="2800" b="1" smtClean="0">
                <a:solidFill>
                  <a:schemeClr val="hlink"/>
                </a:solidFill>
                <a:latin typeface="黑体" pitchFamily="2" charset="-122"/>
                <a:ea typeface="黑体" pitchFamily="2" charset="-122"/>
              </a:rPr>
              <a:t>       </a:t>
            </a:r>
          </a:p>
        </p:txBody>
      </p:sp>
      <p:graphicFrame>
        <p:nvGraphicFramePr>
          <p:cNvPr id="154656" name="Group 32"/>
          <p:cNvGraphicFramePr>
            <a:graphicFrameLocks noGrp="1"/>
          </p:cNvGraphicFramePr>
          <p:nvPr>
            <p:ph sz="half" idx="2"/>
          </p:nvPr>
        </p:nvGraphicFramePr>
        <p:xfrm>
          <a:off x="827088" y="2133600"/>
          <a:ext cx="6978650" cy="1955801"/>
        </p:xfrm>
        <a:graphic>
          <a:graphicData uri="http://schemas.openxmlformats.org/drawingml/2006/table">
            <a:tbl>
              <a:tblPr/>
              <a:tblGrid>
                <a:gridCol w="2327275"/>
                <a:gridCol w="2324100"/>
                <a:gridCol w="2327275"/>
              </a:tblGrid>
              <a:tr h="74136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命   题</a:t>
                      </a: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真             值</a:t>
                      </a: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6080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 </a:t>
                      </a:r>
                      <a:endPar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（下雨）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（不下雨）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（刮风）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（不刮风）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4653" name="Rectangle 2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8066" name="Object 28"/>
          <p:cNvGraphicFramePr>
            <a:graphicFrameLocks noChangeAspect="1"/>
          </p:cNvGraphicFramePr>
          <p:nvPr/>
        </p:nvGraphicFramePr>
        <p:xfrm>
          <a:off x="2484438" y="4292600"/>
          <a:ext cx="360362" cy="336550"/>
        </p:xfrm>
        <a:graphic>
          <a:graphicData uri="http://schemas.openxmlformats.org/presentationml/2006/ole">
            <mc:AlternateContent xmlns:mc="http://schemas.openxmlformats.org/markup-compatibility/2006">
              <mc:Choice xmlns:v="urn:schemas-microsoft-com:vml" Requires="v">
                <p:oleObj spid="_x0000_s88148" name="公式" r:id="rId3" imgW="139518" imgH="126835" progId="Equation.3">
                  <p:embed/>
                </p:oleObj>
              </mc:Choice>
              <mc:Fallback>
                <p:oleObj name="公式" r:id="rId3" imgW="139518" imgH="126835"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292600"/>
                        <a:ext cx="3603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55" name="Rectangle 3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8067" name="Object 30"/>
          <p:cNvGraphicFramePr>
            <a:graphicFrameLocks noChangeAspect="1"/>
          </p:cNvGraphicFramePr>
          <p:nvPr/>
        </p:nvGraphicFramePr>
        <p:xfrm>
          <a:off x="2484438" y="4724400"/>
          <a:ext cx="333375" cy="360363"/>
        </p:xfrm>
        <a:graphic>
          <a:graphicData uri="http://schemas.openxmlformats.org/presentationml/2006/ole">
            <mc:AlternateContent xmlns:mc="http://schemas.openxmlformats.org/markup-compatibility/2006">
              <mc:Choice xmlns:v="urn:schemas-microsoft-com:vml" Requires="v">
                <p:oleObj spid="_x0000_s88149" name="公式" r:id="rId5" imgW="139518" imgH="126835" progId="Equation.3">
                  <p:embed/>
                </p:oleObj>
              </mc:Choice>
              <mc:Fallback>
                <p:oleObj name="公式" r:id="rId5" imgW="139518" imgH="126835"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4724400"/>
                        <a:ext cx="3333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5155" name="Rectangle 3"/>
          <p:cNvSpPr>
            <a:spLocks noGrp="1" noChangeArrowheads="1"/>
          </p:cNvSpPr>
          <p:nvPr>
            <p:ph type="body" idx="1"/>
          </p:nvPr>
        </p:nvSpPr>
        <p:spPr>
          <a:xfrm>
            <a:off x="395288" y="1125538"/>
            <a:ext cx="8229600" cy="4525962"/>
          </a:xfrm>
        </p:spPr>
        <p:txBody>
          <a:bodyPr/>
          <a:lstStyle/>
          <a:p>
            <a:pPr eaLnBrk="1" hangingPunct="1">
              <a:buFont typeface="Wingdings" pitchFamily="2" charset="2"/>
              <a:buNone/>
              <a:defRPr/>
            </a:pPr>
            <a:r>
              <a:rPr lang="zh-CN" altLang="en-US" smtClean="0"/>
              <a:t>  </a:t>
            </a:r>
            <a:r>
              <a:rPr lang="zh-CN" altLang="en-US" b="1" smtClean="0">
                <a:solidFill>
                  <a:schemeClr val="hlink"/>
                </a:solidFill>
                <a:ea typeface="黑体" pitchFamily="2" charset="-122"/>
              </a:rPr>
              <a:t>等价：</a:t>
            </a:r>
          </a:p>
        </p:txBody>
      </p:sp>
      <p:graphicFrame>
        <p:nvGraphicFramePr>
          <p:cNvPr id="305183" name="Group 31"/>
          <p:cNvGraphicFramePr>
            <a:graphicFrameLocks noGrp="1"/>
          </p:cNvGraphicFramePr>
          <p:nvPr/>
        </p:nvGraphicFramePr>
        <p:xfrm>
          <a:off x="228600" y="2057400"/>
          <a:ext cx="8686800" cy="2870201"/>
        </p:xfrm>
        <a:graphic>
          <a:graphicData uri="http://schemas.openxmlformats.org/drawingml/2006/table">
            <a:tbl>
              <a:tblPr/>
              <a:tblGrid>
                <a:gridCol w="1736725"/>
                <a:gridCol w="1738313"/>
                <a:gridCol w="1736725"/>
                <a:gridCol w="1738312"/>
                <a:gridCol w="1736725"/>
              </a:tblGrid>
              <a:tr h="96837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下雨又刮风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下雨未刮风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无雨但刮风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无雨又无风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既下雨又刮风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A=1,B=1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A=1,B=0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A=0,B=0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5188" name="AutoShape 36"/>
          <p:cNvSpPr>
            <a:spLocks noChangeArrowheads="1"/>
          </p:cNvSpPr>
          <p:nvPr/>
        </p:nvSpPr>
        <p:spPr bwMode="auto">
          <a:xfrm>
            <a:off x="914400" y="2286000"/>
            <a:ext cx="457200" cy="76200"/>
          </a:xfrm>
          <a:prstGeom prst="leftRightArrow">
            <a:avLst>
              <a:gd name="adj1" fmla="val 50000"/>
              <a:gd name="adj2" fmla="val 120000"/>
            </a:avLst>
          </a:prstGeom>
          <a:solidFill>
            <a:srgbClr val="FFFFFF"/>
          </a:solidFill>
          <a:ln w="9525">
            <a:solidFill>
              <a:srgbClr val="00FF00"/>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a:xfrm>
            <a:off x="323850" y="1052513"/>
            <a:ext cx="8229600" cy="4525962"/>
          </a:xfrm>
        </p:spPr>
        <p:txBody>
          <a:bodyPr/>
          <a:lstStyle/>
          <a:p>
            <a:pPr eaLnBrk="1" hangingPunct="1">
              <a:buFont typeface="Wingdings" pitchFamily="2" charset="2"/>
              <a:buNone/>
              <a:defRPr/>
            </a:pPr>
            <a:r>
              <a:rPr lang="zh-CN" altLang="en-US" smtClean="0">
                <a:solidFill>
                  <a:schemeClr val="hlink"/>
                </a:solidFill>
              </a:rPr>
              <a:t> </a:t>
            </a:r>
            <a:r>
              <a:rPr lang="zh-CN" altLang="en-US" b="1" smtClean="0">
                <a:solidFill>
                  <a:schemeClr val="hlink"/>
                </a:solidFill>
                <a:latin typeface="黑体" pitchFamily="2" charset="-122"/>
                <a:ea typeface="黑体" pitchFamily="2" charset="-122"/>
              </a:rPr>
              <a:t>蕴涵：</a:t>
            </a:r>
            <a:r>
              <a:rPr lang="zh-CN" altLang="en-US" smtClean="0">
                <a:latin typeface="黑体" pitchFamily="2" charset="-122"/>
                <a:ea typeface="黑体" pitchFamily="2" charset="-122"/>
              </a:rPr>
              <a:t> </a:t>
            </a:r>
          </a:p>
        </p:txBody>
      </p:sp>
      <p:graphicFrame>
        <p:nvGraphicFramePr>
          <p:cNvPr id="306207" name="Group 31"/>
          <p:cNvGraphicFramePr>
            <a:graphicFrameLocks noGrp="1"/>
          </p:cNvGraphicFramePr>
          <p:nvPr/>
        </p:nvGraphicFramePr>
        <p:xfrm>
          <a:off x="228600" y="2057400"/>
          <a:ext cx="8686800" cy="3290888"/>
        </p:xfrm>
        <a:graphic>
          <a:graphicData uri="http://schemas.openxmlformats.org/drawingml/2006/table">
            <a:tbl>
              <a:tblPr/>
              <a:tblGrid>
                <a:gridCol w="1736725"/>
                <a:gridCol w="1738313"/>
                <a:gridCol w="1736725"/>
                <a:gridCol w="1738312"/>
                <a:gridCol w="1736725"/>
              </a:tblGrid>
              <a:tr h="96837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下雨又刮风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下雨无风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无雨但刮风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无雨且无风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如果下雨则一定刮风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A=1,B=1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A=1,B=0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6206" name="AutoShape 30"/>
          <p:cNvSpPr>
            <a:spLocks noChangeArrowheads="1"/>
          </p:cNvSpPr>
          <p:nvPr/>
        </p:nvSpPr>
        <p:spPr bwMode="auto">
          <a:xfrm>
            <a:off x="990600" y="2286000"/>
            <a:ext cx="381000" cy="76200"/>
          </a:xfrm>
          <a:prstGeom prst="rightArrow">
            <a:avLst>
              <a:gd name="adj1" fmla="val 50000"/>
              <a:gd name="adj2" fmla="val 125000"/>
            </a:avLst>
          </a:prstGeom>
          <a:solidFill>
            <a:schemeClr val="accent1"/>
          </a:solidFill>
          <a:ln w="9525">
            <a:solidFill>
              <a:srgbClr val="00FF00"/>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1" name="Rectangle 3"/>
          <p:cNvSpPr>
            <a:spLocks noGrp="1" noChangeArrowheads="1"/>
          </p:cNvSpPr>
          <p:nvPr>
            <p:ph type="body" idx="1"/>
          </p:nvPr>
        </p:nvSpPr>
        <p:spPr>
          <a:xfrm>
            <a:off x="323850" y="908050"/>
            <a:ext cx="8569325" cy="5191125"/>
          </a:xfrm>
        </p:spPr>
        <p:txBody>
          <a:bodyPr/>
          <a:lstStyle/>
          <a:p>
            <a:pPr eaLnBrk="1" hangingPunct="1">
              <a:buFont typeface="Wingdings" pitchFamily="2" charset="2"/>
              <a:buNone/>
              <a:defRPr/>
            </a:pPr>
            <a:r>
              <a:rPr lang="en-US" altLang="zh-CN" sz="2800" dirty="0" smtClean="0">
                <a:solidFill>
                  <a:schemeClr val="hlink"/>
                </a:solidFill>
                <a:latin typeface="黑体" pitchFamily="2" charset="-122"/>
                <a:ea typeface="黑体" pitchFamily="2" charset="-122"/>
              </a:rPr>
              <a:t>4</a:t>
            </a:r>
            <a:r>
              <a:rPr lang="en-US" altLang="zh-CN" sz="2800" b="1" dirty="0" smtClean="0">
                <a:solidFill>
                  <a:schemeClr val="hlink"/>
                </a:solidFill>
                <a:latin typeface="黑体" pitchFamily="2" charset="-122"/>
                <a:ea typeface="黑体" pitchFamily="2" charset="-122"/>
              </a:rPr>
              <a:t>. </a:t>
            </a:r>
            <a:r>
              <a:rPr lang="zh-CN" altLang="en-US" sz="2800" b="1" dirty="0" smtClean="0">
                <a:solidFill>
                  <a:schemeClr val="hlink"/>
                </a:solidFill>
                <a:latin typeface="黑体" pitchFamily="2" charset="-122"/>
                <a:ea typeface="黑体" pitchFamily="2" charset="-122"/>
              </a:rPr>
              <a:t>模糊命题</a:t>
            </a:r>
          </a:p>
          <a:p>
            <a:pPr eaLnBrk="1" hangingPunct="1">
              <a:buFont typeface="Wingdings" pitchFamily="2" charset="2"/>
              <a:buNone/>
              <a:defRPr/>
            </a:pPr>
            <a:r>
              <a:rPr lang="zh-CN" altLang="en-US" sz="2800" b="1" dirty="0" smtClean="0"/>
              <a:t>        清晰命题</a:t>
            </a:r>
            <a:r>
              <a:rPr lang="zh-CN" altLang="en-US" sz="2800" b="1" dirty="0" smtClean="0">
                <a:solidFill>
                  <a:srgbClr val="00FF00"/>
                </a:solidFill>
                <a:latin typeface="黑体" pitchFamily="2" charset="-122"/>
                <a:ea typeface="黑体" pitchFamily="2" charset="-122"/>
              </a:rPr>
              <a:t>：</a:t>
            </a:r>
            <a:r>
              <a:rPr lang="zh-CN" altLang="en-US" sz="2800" b="1" dirty="0" smtClean="0">
                <a:latin typeface="黑体" pitchFamily="2" charset="-122"/>
                <a:ea typeface="黑体" pitchFamily="2" charset="-122"/>
              </a:rPr>
              <a:t>命题不是真命题就是假命题</a:t>
            </a:r>
          </a:p>
          <a:p>
            <a:pPr eaLnBrk="1" hangingPunct="1">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模糊命题：</a:t>
            </a:r>
            <a:r>
              <a:rPr lang="zh-CN" altLang="en-US" sz="2800" b="1" dirty="0" smtClean="0">
                <a:latin typeface="黑体" pitchFamily="2" charset="-122"/>
                <a:ea typeface="黑体" pitchFamily="2" charset="-122"/>
              </a:rPr>
              <a:t>很难判断其真假的命题</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r>
              <a:rPr lang="zh-CN" altLang="en-US" sz="2800" b="1" dirty="0" smtClean="0">
                <a:latin typeface="黑体" pitchFamily="2" charset="-122"/>
                <a:ea typeface="黑体" pitchFamily="2" charset="-122"/>
              </a:rPr>
              <a:t>如</a:t>
            </a:r>
            <a:r>
              <a:rPr lang="zh-CN" altLang="en-US" sz="2800" b="1" dirty="0" smtClean="0">
                <a:latin typeface="Arial"/>
                <a:ea typeface="黑体" pitchFamily="2" charset="-122"/>
              </a:rPr>
              <a:t>“</a:t>
            </a:r>
            <a:r>
              <a:rPr lang="zh-CN" altLang="en-US" sz="2800" b="1" dirty="0" smtClean="0">
                <a:solidFill>
                  <a:schemeClr val="hlink"/>
                </a:solidFill>
                <a:latin typeface="黑体" pitchFamily="2" charset="-122"/>
                <a:ea typeface="黑体" pitchFamily="2" charset="-122"/>
              </a:rPr>
              <a:t>他很年轻</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清晰命题的真值：</a:t>
            </a:r>
            <a:r>
              <a:rPr lang="en-US" altLang="zh-CN" sz="2800" b="1" dirty="0" smtClean="0">
                <a:latin typeface="宋体" pitchFamily="2" charset="-122"/>
              </a:rPr>
              <a:t>{0</a:t>
            </a:r>
            <a:r>
              <a:rPr lang="zh-CN" altLang="en-US" sz="2800" b="1" dirty="0" smtClean="0">
                <a:latin typeface="宋体" pitchFamily="2" charset="-122"/>
              </a:rPr>
              <a:t>，</a:t>
            </a:r>
            <a:r>
              <a:rPr lang="en-US" altLang="zh-CN" sz="2800" b="1" dirty="0" smtClean="0">
                <a:latin typeface="宋体" pitchFamily="2" charset="-122"/>
              </a:rPr>
              <a:t>1}</a:t>
            </a:r>
            <a:r>
              <a:rPr lang="zh-CN" altLang="en-US" sz="2800" b="1" dirty="0" smtClean="0">
                <a:latin typeface="黑体" pitchFamily="2" charset="-122"/>
                <a:ea typeface="黑体" pitchFamily="2" charset="-122"/>
              </a:rPr>
              <a:t>，</a:t>
            </a:r>
          </a:p>
          <a:p>
            <a:pPr eaLnBrk="1" hangingPunct="1">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模糊命题的真值：</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0</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1] </a:t>
            </a:r>
            <a:r>
              <a:rPr lang="zh-CN" altLang="en-US"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界限不明确</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如:   这个电阻温度很高。</a:t>
            </a:r>
          </a:p>
          <a:p>
            <a:pPr eaLnBrk="1" hangingPunct="1">
              <a:buFont typeface="Wingdings" pitchFamily="2" charset="2"/>
              <a:buNone/>
              <a:defRPr/>
            </a:pPr>
            <a:r>
              <a:rPr lang="zh-CN" altLang="en-US" sz="2800" b="1" dirty="0" smtClean="0">
                <a:latin typeface="黑体" pitchFamily="2" charset="-122"/>
                <a:ea typeface="黑体" pitchFamily="2" charset="-122"/>
              </a:rPr>
              <a:t>   </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或：具有模糊概念，具有某种真实程度的</a:t>
            </a:r>
            <a:r>
              <a:rPr lang="zh-CN" altLang="en-US" sz="2800" b="1" dirty="0" smtClean="0">
                <a:solidFill>
                  <a:srgbClr val="00FF00"/>
                </a:solidFill>
                <a:latin typeface="黑体" pitchFamily="2" charset="-122"/>
                <a:ea typeface="黑体" pitchFamily="2" charset="-122"/>
              </a:rPr>
              <a:t>陈述句</a:t>
            </a:r>
            <a:r>
              <a:rPr lang="zh-CN" altLang="en-US" sz="2800" b="1" dirty="0" smtClean="0">
                <a:latin typeface="黑体" pitchFamily="2" charset="-122"/>
                <a:ea typeface="黑体" pitchFamily="2" charset="-122"/>
              </a:rPr>
              <a:t>称为模糊命题。</a:t>
            </a:r>
          </a:p>
        </p:txBody>
      </p:sp>
    </p:spTree>
  </p:cSld>
  <p:clrMapOvr>
    <a:masterClrMapping/>
  </p:clrMapOvr>
  <p:transition spd="med">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481013" y="762000"/>
            <a:ext cx="8662987" cy="5211763"/>
          </a:xfrm>
        </p:spPr>
        <p:txBody>
          <a:bodyPr/>
          <a:lstStyle/>
          <a:p>
            <a:pPr eaLnBrk="1" hangingPunct="1">
              <a:buFont typeface="Wingdings" pitchFamily="2" charset="2"/>
              <a:buNone/>
              <a:defRPr/>
            </a:pPr>
            <a:endParaRPr lang="en-US" altLang="zh-CN" dirty="0" smtClean="0"/>
          </a:p>
          <a:p>
            <a:pPr eaLnBrk="1" hangingPunct="1">
              <a:buFont typeface="Wingdings" pitchFamily="2" charset="2"/>
              <a:buNone/>
              <a:defRPr/>
            </a:pPr>
            <a:r>
              <a:rPr lang="en-US" altLang="zh-CN" b="1" dirty="0" smtClean="0">
                <a:solidFill>
                  <a:srgbClr val="00FF00"/>
                </a:solidFill>
              </a:rPr>
              <a:t>P:  </a:t>
            </a:r>
            <a:r>
              <a:rPr lang="zh-CN" altLang="en-US" b="1" dirty="0" smtClean="0">
                <a:solidFill>
                  <a:srgbClr val="00FF00"/>
                </a:solidFill>
              </a:rPr>
              <a:t>该溶炼炉是个高温体</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Q:  100</a:t>
            </a:r>
            <a:r>
              <a:rPr lang="zh-CN" altLang="en-US" b="1" dirty="0" smtClean="0"/>
              <a:t>比1大得多</a:t>
            </a:r>
          </a:p>
          <a:p>
            <a:pPr eaLnBrk="1" hangingPunct="1">
              <a:buFont typeface="Wingdings" pitchFamily="2" charset="2"/>
              <a:buNone/>
              <a:defRPr/>
            </a:pPr>
            <a:endParaRPr lang="zh-CN" altLang="en-US" b="1" dirty="0" smtClean="0"/>
          </a:p>
          <a:p>
            <a:pPr eaLnBrk="1" hangingPunct="1">
              <a:buFont typeface="Wingdings" pitchFamily="2" charset="2"/>
              <a:buNone/>
              <a:defRPr/>
            </a:pPr>
            <a:r>
              <a:rPr lang="zh-CN" altLang="en-US" b="1" dirty="0" smtClean="0"/>
              <a:t>表征模糊命题真实程度的量：模糊命题的真值</a:t>
            </a:r>
          </a:p>
          <a:p>
            <a:pPr eaLnBrk="1" hangingPunct="1">
              <a:buFont typeface="Wingdings" pitchFamily="2" charset="2"/>
              <a:buNone/>
              <a:defRPr/>
            </a:pPr>
            <a:r>
              <a:rPr lang="zh-CN" altLang="en-US" b="1" dirty="0" smtClean="0"/>
              <a:t>       [0,1]</a:t>
            </a:r>
          </a:p>
          <a:p>
            <a:pPr eaLnBrk="1" hangingPunct="1">
              <a:buFont typeface="Wingdings" pitchFamily="2" charset="2"/>
              <a:buNone/>
              <a:defRPr/>
            </a:pPr>
            <a:r>
              <a:rPr lang="zh-CN" altLang="en-US" dirty="0" smtClean="0"/>
              <a:t> </a:t>
            </a:r>
          </a:p>
        </p:txBody>
      </p:sp>
      <p:sp>
        <p:nvSpPr>
          <p:cNvPr id="307204" name="AutoShape 4"/>
          <p:cNvSpPr>
            <a:spLocks noChangeArrowheads="1"/>
          </p:cNvSpPr>
          <p:nvPr/>
        </p:nvSpPr>
        <p:spPr bwMode="auto">
          <a:xfrm>
            <a:off x="762000" y="4495800"/>
            <a:ext cx="533400" cy="228600"/>
          </a:xfrm>
          <a:prstGeom prst="rightArrow">
            <a:avLst>
              <a:gd name="adj1" fmla="val 50000"/>
              <a:gd name="adj2" fmla="val 58333"/>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23850" y="836613"/>
            <a:ext cx="8820150" cy="5327650"/>
          </a:xfrm>
        </p:spPr>
        <p:txBody>
          <a:bodyPr/>
          <a:lstStyle/>
          <a:p>
            <a:pPr eaLnBrk="1" hangingPunct="1">
              <a:buFont typeface="Wingdings" pitchFamily="2" charset="2"/>
              <a:buNone/>
              <a:defRPr/>
            </a:pPr>
            <a:r>
              <a:rPr lang="en-US" altLang="zh-CN" sz="2800" b="1" dirty="0" smtClean="0">
                <a:solidFill>
                  <a:srgbClr val="FFCC00"/>
                </a:solidFill>
              </a:rPr>
              <a:t>a .</a:t>
            </a:r>
            <a:r>
              <a:rPr lang="zh-CN" altLang="en-US" sz="2800" b="1" dirty="0" smtClean="0">
                <a:solidFill>
                  <a:srgbClr val="FFCC00"/>
                </a:solidFill>
              </a:rPr>
              <a:t>经典二值逻辑与模糊逻辑的区别</a:t>
            </a:r>
          </a:p>
          <a:p>
            <a:pPr eaLnBrk="1" hangingPunct="1">
              <a:buFont typeface="Wingdings" pitchFamily="2" charset="2"/>
              <a:buNone/>
              <a:defRPr/>
            </a:pPr>
            <a:r>
              <a:rPr lang="zh-CN" altLang="en-US" sz="2800" b="1" dirty="0" smtClean="0"/>
              <a:t>   经典二值逻辑 ：有明确边界，被讨论对象属性确定</a:t>
            </a:r>
          </a:p>
          <a:p>
            <a:pPr eaLnBrk="1" hangingPunct="1">
              <a:buFont typeface="Wingdings" pitchFamily="2" charset="2"/>
              <a:buNone/>
              <a:defRPr/>
            </a:pPr>
            <a:r>
              <a:rPr lang="zh-CN" altLang="en-US" sz="2800" b="1" dirty="0" smtClean="0"/>
              <a:t>   模糊逻辑 ：表示对象属于某一类的程度。 </a:t>
            </a:r>
            <a:endParaRPr lang="en-US" altLang="zh-CN" sz="2800" b="1" dirty="0" smtClean="0"/>
          </a:p>
          <a:p>
            <a:pPr eaLnBrk="1" hangingPunct="1">
              <a:buFont typeface="Wingdings" pitchFamily="2" charset="2"/>
              <a:buNone/>
              <a:defRPr/>
            </a:pPr>
            <a:endParaRPr lang="zh-CN" altLang="en-US" sz="2800" b="1" dirty="0" smtClean="0"/>
          </a:p>
          <a:p>
            <a:pPr eaLnBrk="1" hangingPunct="1">
              <a:buNone/>
              <a:defRPr/>
            </a:pPr>
            <a:r>
              <a:rPr lang="zh-CN" altLang="en-US" sz="2800" b="1" dirty="0" smtClean="0">
                <a:solidFill>
                  <a:schemeClr val="tx2"/>
                </a:solidFill>
              </a:rPr>
              <a:t>如</a:t>
            </a:r>
            <a:r>
              <a:rPr lang="zh-CN" altLang="en-US" sz="2800" b="1" dirty="0">
                <a:solidFill>
                  <a:schemeClr val="tx2"/>
                </a:solidFill>
              </a:rPr>
              <a:t>：</a:t>
            </a:r>
          </a:p>
          <a:p>
            <a:pPr eaLnBrk="1" hangingPunct="1">
              <a:buFont typeface="Wingdings" pitchFamily="2" charset="2"/>
              <a:buNone/>
              <a:defRPr/>
            </a:pPr>
            <a:r>
              <a:rPr lang="zh-CN" altLang="en-US" sz="2800" b="1" dirty="0" smtClean="0"/>
              <a:t>集合大于</a:t>
            </a:r>
            <a:r>
              <a:rPr lang="en-US" altLang="zh-CN" sz="2800" b="1" dirty="0" smtClean="0"/>
              <a:t>5</a:t>
            </a:r>
            <a:r>
              <a:rPr lang="zh-CN" altLang="en-US" sz="2800" b="1" dirty="0" smtClean="0"/>
              <a:t>的自然数，用经典集合</a:t>
            </a:r>
            <a:r>
              <a:rPr lang="en-US" altLang="zh-CN" sz="2800" b="1" dirty="0" smtClean="0"/>
              <a:t>A</a:t>
            </a:r>
            <a:r>
              <a:rPr lang="zh-CN" altLang="en-US" sz="2800" b="1" dirty="0" smtClean="0"/>
              <a:t>表示：</a:t>
            </a:r>
          </a:p>
          <a:p>
            <a:pPr eaLnBrk="1" hangingPunct="1">
              <a:buNone/>
              <a:defRPr/>
            </a:pPr>
            <a:r>
              <a:rPr lang="zh-CN" altLang="en-US" sz="2800" b="1" dirty="0"/>
              <a:t>边界</a:t>
            </a:r>
            <a:r>
              <a:rPr lang="zh-CN" altLang="en-US" sz="2800" b="1" dirty="0">
                <a:solidFill>
                  <a:srgbClr val="00FF00"/>
                </a:solidFill>
                <a:sym typeface="Wingdings" pitchFamily="2" charset="2"/>
              </a:rPr>
              <a:t></a:t>
            </a:r>
            <a:r>
              <a:rPr lang="en-US" altLang="zh-CN" sz="2800" b="1" dirty="0"/>
              <a:t>5</a:t>
            </a:r>
            <a:endParaRPr lang="zh-CN" altLang="en-US" sz="2800" b="1" dirty="0" smtClean="0"/>
          </a:p>
          <a:p>
            <a:pPr eaLnBrk="1" hangingPunct="1">
              <a:buFont typeface="Wingdings" pitchFamily="2" charset="2"/>
              <a:buNone/>
              <a:defRPr/>
            </a:pPr>
            <a:r>
              <a:rPr lang="zh-CN" altLang="en-US" sz="2800" b="1" dirty="0" smtClean="0"/>
              <a:t>   </a:t>
            </a:r>
          </a:p>
          <a:p>
            <a:pPr eaLnBrk="1" hangingPunct="1">
              <a:buFont typeface="Wingdings" pitchFamily="2" charset="2"/>
              <a:buNone/>
              <a:defRPr/>
            </a:pPr>
            <a:r>
              <a:rPr lang="zh-CN" altLang="en-US" sz="2800" b="1" dirty="0" smtClean="0"/>
              <a:t>比</a:t>
            </a:r>
            <a:r>
              <a:rPr lang="en-US" altLang="zh-CN" sz="2800" b="1" dirty="0" smtClean="0"/>
              <a:t>5</a:t>
            </a:r>
            <a:r>
              <a:rPr lang="zh-CN" altLang="en-US" sz="2800" b="1" dirty="0" smtClean="0"/>
              <a:t>大得多的自然数</a:t>
            </a:r>
            <a:r>
              <a:rPr lang="zh-CN" altLang="en-US" sz="2800" b="1" dirty="0" smtClean="0">
                <a:solidFill>
                  <a:srgbClr val="00FF00"/>
                </a:solidFill>
                <a:sym typeface="Wingdings" pitchFamily="2" charset="2"/>
              </a:rPr>
              <a:t></a:t>
            </a:r>
            <a:r>
              <a:rPr lang="zh-CN" altLang="en-US" sz="2800" b="1" dirty="0" smtClean="0"/>
              <a:t>程度</a:t>
            </a:r>
          </a:p>
          <a:p>
            <a:pPr eaLnBrk="1" hangingPunct="1">
              <a:buFont typeface="Wingdings" pitchFamily="2" charset="2"/>
              <a:buNone/>
              <a:defRPr/>
            </a:pPr>
            <a:r>
              <a:rPr lang="en-US" altLang="zh-CN" sz="2800" b="1" dirty="0" smtClean="0">
                <a:sym typeface="Wingdings" pitchFamily="2" charset="2"/>
              </a:rPr>
              <a:t>                                       </a:t>
            </a:r>
            <a:r>
              <a:rPr lang="en-US" altLang="zh-CN" sz="2800" b="1" dirty="0" smtClean="0">
                <a:solidFill>
                  <a:srgbClr val="00FF00"/>
                </a:solidFill>
                <a:sym typeface="Wingdings" pitchFamily="2" charset="2"/>
              </a:rPr>
              <a:t></a:t>
            </a:r>
            <a:r>
              <a:rPr lang="zh-CN" altLang="en-US" sz="2800" b="1" dirty="0" smtClean="0">
                <a:sym typeface="Wingdings" pitchFamily="2" charset="2"/>
              </a:rPr>
              <a:t>模糊集合</a:t>
            </a:r>
            <a:r>
              <a:rPr lang="en-US" altLang="zh-CN" sz="2800" b="1" dirty="0" smtClean="0">
                <a:solidFill>
                  <a:srgbClr val="00FF00"/>
                </a:solidFill>
                <a:sym typeface="Wingdings" pitchFamily="2" charset="2"/>
              </a:rPr>
              <a:t></a:t>
            </a:r>
            <a:r>
              <a:rPr lang="zh-CN" altLang="en-US" sz="2800" b="1" dirty="0" smtClean="0">
                <a:sym typeface="Wingdings" pitchFamily="2" charset="2"/>
              </a:rPr>
              <a:t>隶属度表示</a:t>
            </a:r>
            <a:endParaRPr lang="zh-CN" altLang="en-US" sz="2800" b="1" dirty="0" smtClean="0"/>
          </a:p>
          <a:p>
            <a:pPr eaLnBrk="1" hangingPunct="1">
              <a:defRPr/>
            </a:pPr>
            <a:endParaRPr lang="zh-CN" altLang="en-US" sz="2800" b="1" dirty="0" smtClean="0"/>
          </a:p>
        </p:txBody>
      </p:sp>
      <p:graphicFrame>
        <p:nvGraphicFramePr>
          <p:cNvPr id="1026" name="Object 14"/>
          <p:cNvGraphicFramePr>
            <a:graphicFrameLocks noChangeAspect="1"/>
          </p:cNvGraphicFramePr>
          <p:nvPr>
            <p:extLst>
              <p:ext uri="{D42A27DB-BD31-4B8C-83A1-F6EECF244321}">
                <p14:modId xmlns:p14="http://schemas.microsoft.com/office/powerpoint/2010/main" val="619348496"/>
              </p:ext>
            </p:extLst>
          </p:nvPr>
        </p:nvGraphicFramePr>
        <p:xfrm>
          <a:off x="755576" y="5876925"/>
          <a:ext cx="2895600" cy="669925"/>
        </p:xfrm>
        <a:graphic>
          <a:graphicData uri="http://schemas.openxmlformats.org/presentationml/2006/ole">
            <mc:AlternateContent xmlns:mc="http://schemas.openxmlformats.org/markup-compatibility/2006">
              <mc:Choice xmlns:v="urn:schemas-microsoft-com:vml" Requires="v">
                <p:oleObj spid="_x0000_s1121" name="Equation" r:id="rId3" imgW="1206360" imgH="279360" progId="Equation.DSMT4">
                  <p:embed/>
                </p:oleObj>
              </mc:Choice>
              <mc:Fallback>
                <p:oleObj name="Equation" r:id="rId3" imgW="1206360" imgH="279360" progId="Equation.DSMT4">
                  <p:embed/>
                  <p:pic>
                    <p:nvPicPr>
                      <p:cNvPr id="0" name="Object 14"/>
                      <p:cNvPicPr>
                        <a:picLocks noChangeAspect="1" noChangeArrowheads="1"/>
                      </p:cNvPicPr>
                      <p:nvPr/>
                    </p:nvPicPr>
                    <p:blipFill>
                      <a:blip r:embed="rId4"/>
                      <a:srcRect/>
                      <a:stretch>
                        <a:fillRect/>
                      </a:stretch>
                    </p:blipFill>
                    <p:spPr bwMode="auto">
                      <a:xfrm>
                        <a:off x="755576" y="5876925"/>
                        <a:ext cx="28956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7"/>
          <p:cNvGraphicFramePr>
            <a:graphicFrameLocks noChangeAspect="1"/>
          </p:cNvGraphicFramePr>
          <p:nvPr>
            <p:extLst>
              <p:ext uri="{D42A27DB-BD31-4B8C-83A1-F6EECF244321}">
                <p14:modId xmlns:p14="http://schemas.microsoft.com/office/powerpoint/2010/main" val="4269046867"/>
              </p:ext>
            </p:extLst>
          </p:nvPr>
        </p:nvGraphicFramePr>
        <p:xfrm>
          <a:off x="2123728" y="4077072"/>
          <a:ext cx="3441700" cy="674688"/>
        </p:xfrm>
        <a:graphic>
          <a:graphicData uri="http://schemas.openxmlformats.org/presentationml/2006/ole">
            <mc:AlternateContent xmlns:mc="http://schemas.openxmlformats.org/markup-compatibility/2006">
              <mc:Choice xmlns:v="urn:schemas-microsoft-com:vml" Requires="v">
                <p:oleObj spid="_x0000_s1122" name="Equation" r:id="rId5" imgW="1295280" imgH="253800" progId="Equation.DSMT4">
                  <p:embed/>
                </p:oleObj>
              </mc:Choice>
              <mc:Fallback>
                <p:oleObj name="Equation" r:id="rId5" imgW="1295280" imgH="253800" progId="Equation.DSMT4">
                  <p:embed/>
                  <p:pic>
                    <p:nvPicPr>
                      <p:cNvPr id="0" name="Object 17"/>
                      <p:cNvPicPr>
                        <a:picLocks noChangeAspect="1" noChangeArrowheads="1"/>
                      </p:cNvPicPr>
                      <p:nvPr/>
                    </p:nvPicPr>
                    <p:blipFill>
                      <a:blip r:embed="rId6"/>
                      <a:srcRect/>
                      <a:stretch>
                        <a:fillRect/>
                      </a:stretch>
                    </p:blipFill>
                    <p:spPr bwMode="auto">
                      <a:xfrm>
                        <a:off x="2123728" y="4077072"/>
                        <a:ext cx="34417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18"/>
          <p:cNvGraphicFramePr>
            <a:graphicFrameLocks noChangeAspect="1"/>
          </p:cNvGraphicFramePr>
          <p:nvPr>
            <p:extLst>
              <p:ext uri="{D42A27DB-BD31-4B8C-83A1-F6EECF244321}">
                <p14:modId xmlns:p14="http://schemas.microsoft.com/office/powerpoint/2010/main" val="1996125465"/>
              </p:ext>
            </p:extLst>
          </p:nvPr>
        </p:nvGraphicFramePr>
        <p:xfrm>
          <a:off x="5976937" y="6205538"/>
          <a:ext cx="2232025" cy="652462"/>
        </p:xfrm>
        <a:graphic>
          <a:graphicData uri="http://schemas.openxmlformats.org/presentationml/2006/ole">
            <mc:AlternateContent xmlns:mc="http://schemas.openxmlformats.org/markup-compatibility/2006">
              <mc:Choice xmlns:v="urn:schemas-microsoft-com:vml" Requires="v">
                <p:oleObj spid="_x0000_s1123" name="Microsoft 公式 3.0" r:id="rId7" imgW="825480" imgH="241200" progId="Equation.3">
                  <p:embed/>
                </p:oleObj>
              </mc:Choice>
              <mc:Fallback>
                <p:oleObj name="Microsoft 公式 3.0" r:id="rId7" imgW="825480" imgH="2412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937" y="6205538"/>
                        <a:ext cx="2232025"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1" name="AutoShape 19"/>
          <p:cNvSpPr>
            <a:spLocks noChangeArrowheads="1"/>
          </p:cNvSpPr>
          <p:nvPr/>
        </p:nvSpPr>
        <p:spPr bwMode="auto">
          <a:xfrm>
            <a:off x="6877050" y="5949280"/>
            <a:ext cx="431800" cy="360362"/>
          </a:xfrm>
          <a:prstGeom prst="downArrow">
            <a:avLst>
              <a:gd name="adj1" fmla="val 50000"/>
              <a:gd name="adj2" fmla="val 25000"/>
            </a:avLst>
          </a:prstGeom>
          <a:solidFill>
            <a:srgbClr val="FF0000"/>
          </a:solidFill>
          <a:ln w="9525" algn="ctr">
            <a:solidFill>
              <a:schemeClr val="tx1"/>
            </a:solidFill>
            <a:prstDash val="dashDot"/>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5" name="Rectangle 3"/>
          <p:cNvSpPr>
            <a:spLocks noGrp="1" noChangeArrowheads="1"/>
          </p:cNvSpPr>
          <p:nvPr>
            <p:ph type="body" idx="1"/>
          </p:nvPr>
        </p:nvSpPr>
        <p:spPr>
          <a:xfrm>
            <a:off x="323850" y="836613"/>
            <a:ext cx="8569325" cy="5564187"/>
          </a:xfrm>
        </p:spPr>
        <p:txBody>
          <a:bodyPr/>
          <a:lstStyle/>
          <a:p>
            <a:pPr eaLnBrk="1" hangingPunct="1">
              <a:lnSpc>
                <a:spcPct val="90000"/>
              </a:lnSpc>
              <a:buFont typeface="Wingdings" pitchFamily="2" charset="2"/>
              <a:buNone/>
              <a:defRPr/>
            </a:pPr>
            <a:r>
              <a:rPr lang="zh-CN" altLang="en-US" b="1" dirty="0" smtClean="0">
                <a:solidFill>
                  <a:schemeClr val="hlink"/>
                </a:solidFill>
              </a:rPr>
              <a:t>模糊命题的一般形式</a:t>
            </a:r>
          </a:p>
          <a:p>
            <a:pPr eaLnBrk="1" hangingPunct="1">
              <a:lnSpc>
                <a:spcPct val="90000"/>
              </a:lnSpc>
              <a:buFont typeface="Wingdings" pitchFamily="2" charset="2"/>
              <a:buNone/>
              <a:defRPr/>
            </a:pPr>
            <a:r>
              <a:rPr lang="en-US" altLang="zh-CN" b="1" dirty="0" smtClean="0"/>
              <a:t>     </a:t>
            </a:r>
            <a:r>
              <a:rPr lang="en-US" altLang="zh-CN" b="1" u="sng" dirty="0" smtClean="0"/>
              <a:t>P</a:t>
            </a:r>
            <a:r>
              <a:rPr lang="en-US" altLang="zh-CN" b="1" dirty="0" smtClean="0"/>
              <a:t>  :   </a:t>
            </a:r>
            <a:r>
              <a:rPr lang="en-US" altLang="zh-CN" b="1" dirty="0" smtClean="0">
                <a:solidFill>
                  <a:srgbClr val="FF0000"/>
                </a:solidFill>
              </a:rPr>
              <a:t>h </a:t>
            </a:r>
            <a:r>
              <a:rPr lang="en-US" altLang="zh-CN" b="1" dirty="0" smtClean="0"/>
              <a:t> </a:t>
            </a:r>
            <a:r>
              <a:rPr lang="en-US" altLang="zh-CN" b="1" dirty="0" err="1" smtClean="0"/>
              <a:t>i</a:t>
            </a:r>
            <a:r>
              <a:rPr lang="en-US" altLang="zh-CN" b="1" dirty="0" smtClean="0"/>
              <a:t> s  </a:t>
            </a:r>
            <a:r>
              <a:rPr lang="en-US" altLang="zh-CN" b="1" u="sng" dirty="0" smtClean="0">
                <a:solidFill>
                  <a:srgbClr val="FF0000"/>
                </a:solidFill>
              </a:rPr>
              <a:t>A</a:t>
            </a:r>
            <a:r>
              <a:rPr lang="en-US" altLang="zh-CN" b="1" dirty="0" smtClean="0"/>
              <a:t>  </a:t>
            </a:r>
            <a:r>
              <a:rPr lang="zh-CN" altLang="en-US" b="1" dirty="0" smtClean="0"/>
              <a:t>（或</a:t>
            </a:r>
            <a:r>
              <a:rPr lang="en-US" altLang="zh-CN" b="1" dirty="0" smtClean="0"/>
              <a:t>h</a:t>
            </a:r>
            <a:r>
              <a:rPr lang="zh-CN" altLang="en-US" b="1" dirty="0" smtClean="0"/>
              <a:t>是</a:t>
            </a:r>
            <a:r>
              <a:rPr lang="en-US" altLang="zh-CN" b="1" u="sng" dirty="0" smtClean="0"/>
              <a:t>A</a:t>
            </a:r>
            <a:r>
              <a:rPr lang="zh-CN" altLang="en-US" b="1" dirty="0" smtClean="0"/>
              <a:t>）</a:t>
            </a:r>
          </a:p>
          <a:p>
            <a:pPr eaLnBrk="1" hangingPunct="1">
              <a:lnSpc>
                <a:spcPct val="90000"/>
              </a:lnSpc>
              <a:buFont typeface="Wingdings" pitchFamily="2" charset="2"/>
              <a:buNone/>
              <a:defRPr/>
            </a:pPr>
            <a:r>
              <a:rPr lang="zh-CN" altLang="en-US" b="1" dirty="0" smtClean="0"/>
              <a:t>     </a:t>
            </a:r>
            <a:r>
              <a:rPr lang="en-US" altLang="zh-CN" b="1" dirty="0" smtClean="0"/>
              <a:t>h</a:t>
            </a:r>
            <a:r>
              <a:rPr lang="en-US" altLang="zh-CN" b="1" dirty="0" smtClean="0">
                <a:latin typeface="Arial"/>
              </a:rPr>
              <a:t>——</a:t>
            </a:r>
            <a:r>
              <a:rPr lang="zh-CN" altLang="en-US" b="1" dirty="0" smtClean="0"/>
              <a:t>模糊变量</a:t>
            </a:r>
          </a:p>
          <a:p>
            <a:pPr eaLnBrk="1" hangingPunct="1">
              <a:lnSpc>
                <a:spcPct val="90000"/>
              </a:lnSpc>
              <a:buFont typeface="Wingdings" pitchFamily="2" charset="2"/>
              <a:buNone/>
              <a:defRPr/>
            </a:pPr>
            <a:r>
              <a:rPr lang="en-US" altLang="zh-CN" b="1" dirty="0" smtClean="0"/>
              <a:t>     </a:t>
            </a:r>
            <a:r>
              <a:rPr lang="en-US" altLang="zh-CN" b="1" u="sng" dirty="0" smtClean="0"/>
              <a:t>A</a:t>
            </a:r>
            <a:r>
              <a:rPr lang="en-US" altLang="zh-CN" b="1" dirty="0" smtClean="0">
                <a:latin typeface="Arial"/>
              </a:rPr>
              <a:t>——</a:t>
            </a:r>
            <a:r>
              <a:rPr lang="zh-CN" altLang="en-US" b="1" dirty="0" smtClean="0"/>
              <a:t>某一模糊概念所对应的模糊集合</a:t>
            </a:r>
          </a:p>
          <a:p>
            <a:pPr eaLnBrk="1" hangingPunct="1">
              <a:lnSpc>
                <a:spcPct val="90000"/>
              </a:lnSpc>
              <a:buFont typeface="Wingdings" pitchFamily="2" charset="2"/>
              <a:buNone/>
              <a:defRPr/>
            </a:pPr>
            <a:r>
              <a:rPr lang="en-US" altLang="zh-CN" b="1" dirty="0" smtClean="0"/>
              <a:t>     </a:t>
            </a:r>
            <a:r>
              <a:rPr lang="en-US" altLang="zh-CN" b="1" u="sng" dirty="0" smtClean="0"/>
              <a:t>P</a:t>
            </a:r>
            <a:r>
              <a:rPr lang="en-US" altLang="zh-CN" b="1" dirty="0" smtClean="0">
                <a:latin typeface="Arial"/>
              </a:rPr>
              <a:t>——</a:t>
            </a:r>
            <a:r>
              <a:rPr lang="zh-CN" altLang="en-US" b="1" dirty="0" smtClean="0"/>
              <a:t> 模糊命题</a:t>
            </a:r>
          </a:p>
          <a:p>
            <a:pPr eaLnBrk="1" hangingPunct="1">
              <a:lnSpc>
                <a:spcPct val="90000"/>
              </a:lnSpc>
              <a:buFont typeface="Wingdings" pitchFamily="2" charset="2"/>
              <a:buNone/>
              <a:defRPr/>
            </a:pPr>
            <a:r>
              <a:rPr lang="zh-CN" altLang="en-US" b="1" dirty="0" smtClean="0">
                <a:solidFill>
                  <a:srgbClr val="00FF00"/>
                </a:solidFill>
              </a:rPr>
              <a:t>例如</a:t>
            </a:r>
            <a:r>
              <a:rPr lang="en-US" altLang="zh-CN" b="1" dirty="0" smtClean="0">
                <a:solidFill>
                  <a:srgbClr val="00FF00"/>
                </a:solidFill>
              </a:rPr>
              <a:t>:</a:t>
            </a:r>
            <a:r>
              <a:rPr lang="zh-CN" altLang="en-US" b="1" dirty="0" smtClean="0"/>
              <a:t>电机转速偏高</a:t>
            </a:r>
          </a:p>
          <a:p>
            <a:pPr eaLnBrk="1" hangingPunct="1">
              <a:lnSpc>
                <a:spcPct val="90000"/>
              </a:lnSpc>
              <a:buFont typeface="Wingdings" pitchFamily="2" charset="2"/>
              <a:buNone/>
              <a:defRPr/>
            </a:pPr>
            <a:r>
              <a:rPr lang="zh-CN" altLang="en-US" b="1" dirty="0" smtClean="0"/>
              <a:t>           负载电流过大</a:t>
            </a:r>
          </a:p>
          <a:p>
            <a:pPr eaLnBrk="1" hangingPunct="1">
              <a:lnSpc>
                <a:spcPct val="90000"/>
              </a:lnSpc>
              <a:buFont typeface="Wingdings" pitchFamily="2" charset="2"/>
              <a:buNone/>
              <a:defRPr/>
            </a:pPr>
            <a:r>
              <a:rPr lang="zh-CN" altLang="en-US" b="1" dirty="0" smtClean="0"/>
              <a:t>           温度较低</a:t>
            </a:r>
            <a:endParaRPr lang="en-US" altLang="zh-CN" b="1" dirty="0" smtClean="0"/>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en-US" altLang="zh-CN" b="1" dirty="0" smtClean="0"/>
              <a:t>     h</a:t>
            </a:r>
            <a:r>
              <a:rPr lang="en-US" altLang="zh-CN" b="1" dirty="0" smtClean="0">
                <a:solidFill>
                  <a:srgbClr val="00FF00"/>
                </a:solidFill>
                <a:sym typeface="Wingdings" pitchFamily="2" charset="2"/>
              </a:rPr>
              <a:t></a:t>
            </a:r>
            <a:r>
              <a:rPr lang="zh-CN" altLang="en-US" b="1" dirty="0" smtClean="0"/>
              <a:t>模糊变量</a:t>
            </a:r>
            <a:r>
              <a:rPr lang="en-US" altLang="zh-CN" b="1" dirty="0" smtClean="0">
                <a:latin typeface="Arial"/>
              </a:rPr>
              <a:t>——</a:t>
            </a:r>
            <a:r>
              <a:rPr lang="zh-CN" altLang="en-US" b="1" dirty="0" smtClean="0"/>
              <a:t>转速、电</a:t>
            </a:r>
            <a:r>
              <a:rPr lang="zh-CN" altLang="en-US" b="1" dirty="0"/>
              <a:t>流</a:t>
            </a:r>
            <a:r>
              <a:rPr lang="zh-CN" altLang="en-US" b="1" dirty="0" smtClean="0"/>
              <a:t>、温度等</a:t>
            </a:r>
          </a:p>
          <a:p>
            <a:pPr eaLnBrk="1" hangingPunct="1">
              <a:lnSpc>
                <a:spcPct val="90000"/>
              </a:lnSpc>
              <a:buFont typeface="Wingdings" pitchFamily="2" charset="2"/>
              <a:buNone/>
              <a:defRPr/>
            </a:pPr>
            <a:r>
              <a:rPr lang="en-US" altLang="zh-CN" b="1" dirty="0" smtClean="0"/>
              <a:t>     </a:t>
            </a:r>
            <a:r>
              <a:rPr lang="en-US" altLang="zh-CN" b="1" u="sng" dirty="0" smtClean="0"/>
              <a:t>A</a:t>
            </a:r>
            <a:r>
              <a:rPr lang="en-US" altLang="zh-CN" b="1" dirty="0" smtClean="0">
                <a:solidFill>
                  <a:srgbClr val="00FF00"/>
                </a:solidFill>
                <a:sym typeface="Wingdings" pitchFamily="2" charset="2"/>
              </a:rPr>
              <a:t></a:t>
            </a:r>
            <a:r>
              <a:rPr lang="zh-CN" altLang="en-US" b="1" dirty="0" smtClean="0"/>
              <a:t>模糊集合</a:t>
            </a:r>
            <a:r>
              <a:rPr lang="en-US" altLang="zh-CN" b="1" dirty="0" smtClean="0">
                <a:latin typeface="Arial"/>
              </a:rPr>
              <a:t>——</a:t>
            </a:r>
            <a:r>
              <a:rPr lang="zh-CN" altLang="en-US" b="1" dirty="0" smtClean="0"/>
              <a:t>偏高、过大、较低</a:t>
            </a:r>
          </a:p>
        </p:txBody>
      </p:sp>
    </p:spTree>
  </p:cSld>
  <p:clrMapOvr>
    <a:masterClrMapping/>
  </p:clrMapOvr>
  <p:transition spd="med">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468313" y="692150"/>
            <a:ext cx="8229600" cy="4525963"/>
          </a:xfrm>
        </p:spPr>
        <p:txBody>
          <a:bodyPr/>
          <a:lstStyle/>
          <a:p>
            <a:pPr eaLnBrk="1" hangingPunct="1">
              <a:buFont typeface="Wingdings" pitchFamily="2" charset="2"/>
              <a:buNone/>
              <a:defRPr/>
            </a:pPr>
            <a:r>
              <a:rPr lang="zh-CN" altLang="en-US" b="1" smtClean="0"/>
              <a:t>模糊命题的真值表示为</a:t>
            </a:r>
          </a:p>
          <a:p>
            <a:pPr eaLnBrk="1" hangingPunct="1">
              <a:buFont typeface="Wingdings" pitchFamily="2" charset="2"/>
              <a:buNone/>
              <a:defRPr/>
            </a:pPr>
            <a:r>
              <a:rPr lang="zh-CN" altLang="en-US" b="1" smtClean="0"/>
              <a:t>  </a:t>
            </a:r>
          </a:p>
          <a:p>
            <a:pPr eaLnBrk="1" hangingPunct="1">
              <a:defRPr/>
            </a:pPr>
            <a:endParaRPr lang="zh-CN" altLang="en-US" b="1" smtClean="0"/>
          </a:p>
          <a:p>
            <a:pPr eaLnBrk="1" hangingPunct="1">
              <a:defRPr/>
            </a:pPr>
            <a:endParaRPr lang="zh-CN" altLang="en-US" b="1" smtClean="0"/>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即用模糊变量</a:t>
            </a:r>
            <a:r>
              <a:rPr lang="en-US" altLang="zh-CN" b="1" smtClean="0">
                <a:solidFill>
                  <a:schemeClr val="hlink"/>
                </a:solidFill>
              </a:rPr>
              <a:t>h</a:t>
            </a:r>
            <a:r>
              <a:rPr lang="zh-CN" altLang="en-US" b="1" smtClean="0"/>
              <a:t>对模糊集合的隶属度表示</a:t>
            </a:r>
          </a:p>
          <a:p>
            <a:pPr eaLnBrk="1" hangingPunct="1">
              <a:buFont typeface="Wingdings" pitchFamily="2" charset="2"/>
              <a:buNone/>
              <a:defRPr/>
            </a:pPr>
            <a:r>
              <a:rPr lang="zh-CN" altLang="en-US" b="1" smtClean="0"/>
              <a:t>（真假程度）</a:t>
            </a:r>
          </a:p>
        </p:txBody>
      </p:sp>
      <p:sp>
        <p:nvSpPr>
          <p:cNvPr id="15770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9090" name="Object 4"/>
          <p:cNvGraphicFramePr>
            <a:graphicFrameLocks noChangeAspect="1"/>
          </p:cNvGraphicFramePr>
          <p:nvPr/>
        </p:nvGraphicFramePr>
        <p:xfrm>
          <a:off x="755650" y="1700213"/>
          <a:ext cx="6569075" cy="1073150"/>
        </p:xfrm>
        <a:graphic>
          <a:graphicData uri="http://schemas.openxmlformats.org/presentationml/2006/ole">
            <mc:AlternateContent xmlns:mc="http://schemas.openxmlformats.org/markup-compatibility/2006">
              <mc:Choice xmlns:v="urn:schemas-microsoft-com:vml" Requires="v">
                <p:oleObj spid="_x0000_s89123" name="Equation" r:id="rId3" imgW="1485720" imgH="241200" progId="Equation.DSMT4">
                  <p:embed/>
                </p:oleObj>
              </mc:Choice>
              <mc:Fallback>
                <p:oleObj name="Equation" r:id="rId3" imgW="148572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00213"/>
                        <a:ext cx="6569075"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3" name="Rectangle 3"/>
          <p:cNvSpPr>
            <a:spLocks noGrp="1" noChangeArrowheads="1"/>
          </p:cNvSpPr>
          <p:nvPr>
            <p:ph type="body" idx="1"/>
          </p:nvPr>
        </p:nvSpPr>
        <p:spPr>
          <a:xfrm>
            <a:off x="468313" y="765175"/>
            <a:ext cx="8229600" cy="4525963"/>
          </a:xfrm>
        </p:spPr>
        <p:txBody>
          <a:bodyPr/>
          <a:lstStyle/>
          <a:p>
            <a:pPr eaLnBrk="1" hangingPunct="1">
              <a:buFont typeface="Wingdings" pitchFamily="2" charset="2"/>
              <a:buNone/>
              <a:defRPr/>
            </a:pPr>
            <a:r>
              <a:rPr lang="zh-CN" altLang="en-US" sz="4400" b="1" dirty="0" smtClean="0">
                <a:solidFill>
                  <a:schemeClr val="hlink"/>
                </a:solidFill>
              </a:rPr>
              <a:t>例如：</a:t>
            </a:r>
          </a:p>
          <a:p>
            <a:pPr eaLnBrk="1" hangingPunct="1">
              <a:buFont typeface="Wingdings" pitchFamily="2" charset="2"/>
              <a:buNone/>
              <a:defRPr/>
            </a:pPr>
            <a:r>
              <a:rPr lang="zh-CN" altLang="en-US" b="1" dirty="0" smtClean="0"/>
              <a:t>       </a:t>
            </a:r>
            <a:r>
              <a:rPr lang="zh-CN" altLang="en-US" sz="4000" b="1" dirty="0" smtClean="0"/>
              <a:t>转速偏高</a:t>
            </a:r>
            <a:endParaRPr lang="en-US" altLang="zh-CN" sz="4000" b="1" dirty="0" smtClean="0"/>
          </a:p>
          <a:p>
            <a:pPr eaLnBrk="1" hangingPunct="1">
              <a:buFont typeface="Wingdings" pitchFamily="2" charset="2"/>
              <a:buNone/>
              <a:defRPr/>
            </a:pPr>
            <a:r>
              <a:rPr lang="en-US" altLang="zh-CN" sz="4000" b="1" dirty="0" smtClean="0"/>
              <a:t>                    </a:t>
            </a:r>
          </a:p>
          <a:p>
            <a:pPr eaLnBrk="1" hangingPunct="1">
              <a:buFont typeface="Wingdings" pitchFamily="2" charset="2"/>
              <a:buNone/>
              <a:defRPr/>
            </a:pPr>
            <a:r>
              <a:rPr lang="en-US" altLang="zh-CN" sz="4000" b="1" dirty="0" smtClean="0"/>
              <a:t>      </a:t>
            </a:r>
            <a:r>
              <a:rPr lang="zh-CN" altLang="en-US" sz="4000" b="1" dirty="0" smtClean="0"/>
              <a:t>则</a:t>
            </a:r>
            <a:r>
              <a:rPr lang="zh-CN" altLang="en-US" sz="4000" b="1" dirty="0" smtClean="0">
                <a:latin typeface="Arial"/>
              </a:rPr>
              <a:t>“</a:t>
            </a:r>
            <a:r>
              <a:rPr lang="zh-CN" altLang="en-US" sz="4000" b="1" dirty="0" smtClean="0"/>
              <a:t>电机转速偏高</a:t>
            </a:r>
            <a:r>
              <a:rPr lang="zh-CN" altLang="en-US" sz="4000" b="1" dirty="0" smtClean="0">
                <a:latin typeface="Arial"/>
              </a:rPr>
              <a:t>”</a:t>
            </a:r>
            <a:r>
              <a:rPr lang="zh-CN" altLang="en-US" sz="4000" b="1" dirty="0" smtClean="0"/>
              <a:t>的</a:t>
            </a:r>
            <a:r>
              <a:rPr lang="zh-CN" altLang="en-US" sz="4000" b="1" dirty="0" smtClean="0">
                <a:solidFill>
                  <a:schemeClr val="hlink"/>
                </a:solidFill>
              </a:rPr>
              <a:t>真值</a:t>
            </a:r>
          </a:p>
          <a:p>
            <a:pPr eaLnBrk="1" hangingPunct="1">
              <a:buFont typeface="Wingdings" pitchFamily="2" charset="2"/>
              <a:buNone/>
              <a:defRPr/>
            </a:pPr>
            <a:r>
              <a:rPr lang="en-US" altLang="zh-CN" sz="4000" dirty="0" smtClean="0"/>
              <a:t>                    </a:t>
            </a:r>
            <a:endParaRPr lang="zh-CN" altLang="en-US" sz="4000" dirty="0" smtClean="0"/>
          </a:p>
          <a:p>
            <a:pPr eaLnBrk="1" hangingPunct="1">
              <a:defRPr/>
            </a:pPr>
            <a:endParaRPr lang="zh-CN" altLang="en-US" sz="4000" dirty="0" smtClean="0"/>
          </a:p>
        </p:txBody>
      </p:sp>
      <p:graphicFrame>
        <p:nvGraphicFramePr>
          <p:cNvPr id="90114" name="Object 4"/>
          <p:cNvGraphicFramePr>
            <a:graphicFrameLocks noChangeAspect="1"/>
          </p:cNvGraphicFramePr>
          <p:nvPr/>
        </p:nvGraphicFramePr>
        <p:xfrm>
          <a:off x="3617913" y="2133600"/>
          <a:ext cx="2393950" cy="771525"/>
        </p:xfrm>
        <a:graphic>
          <a:graphicData uri="http://schemas.openxmlformats.org/presentationml/2006/ole">
            <mc:AlternateContent xmlns:mc="http://schemas.openxmlformats.org/markup-compatibility/2006">
              <mc:Choice xmlns:v="urn:schemas-microsoft-com:vml" Requires="v">
                <p:oleObj spid="_x0000_s90177" name="Equation" r:id="rId3" imgW="749160" imgH="241200" progId="Equation.DSMT4">
                  <p:embed/>
                </p:oleObj>
              </mc:Choice>
              <mc:Fallback>
                <p:oleObj name="Equation" r:id="rId3" imgW="74916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2133600"/>
                        <a:ext cx="239395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5" name="Object 5"/>
          <p:cNvGraphicFramePr>
            <a:graphicFrameLocks noChangeAspect="1"/>
          </p:cNvGraphicFramePr>
          <p:nvPr/>
        </p:nvGraphicFramePr>
        <p:xfrm>
          <a:off x="3348038" y="4221163"/>
          <a:ext cx="2736850" cy="881062"/>
        </p:xfrm>
        <a:graphic>
          <a:graphicData uri="http://schemas.openxmlformats.org/presentationml/2006/ole">
            <mc:AlternateContent xmlns:mc="http://schemas.openxmlformats.org/markup-compatibility/2006">
              <mc:Choice xmlns:v="urn:schemas-microsoft-com:vml" Requires="v">
                <p:oleObj spid="_x0000_s90178" name="Equation" r:id="rId5" imgW="749160" imgH="241200" progId="Equation.DSMT4">
                  <p:embed/>
                </p:oleObj>
              </mc:Choice>
              <mc:Fallback>
                <p:oleObj name="Equation" r:id="rId5" imgW="74916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4221163"/>
                        <a:ext cx="273685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a:xfrm>
            <a:off x="323850" y="765175"/>
            <a:ext cx="8640763" cy="5118100"/>
          </a:xfrm>
        </p:spPr>
        <p:txBody>
          <a:bodyPr/>
          <a:lstStyle/>
          <a:p>
            <a:pPr eaLnBrk="1" hangingPunct="1">
              <a:lnSpc>
                <a:spcPct val="90000"/>
              </a:lnSpc>
              <a:buFont typeface="Wingdings" pitchFamily="2" charset="2"/>
              <a:buNone/>
              <a:defRPr/>
            </a:pPr>
            <a:r>
              <a:rPr lang="en-US" altLang="zh-CN" b="1" dirty="0" smtClean="0">
                <a:solidFill>
                  <a:schemeClr val="hlink"/>
                </a:solidFill>
              </a:rPr>
              <a:t>5. </a:t>
            </a:r>
            <a:r>
              <a:rPr lang="zh-CN" altLang="en-US" b="1" dirty="0" smtClean="0">
                <a:solidFill>
                  <a:schemeClr val="hlink"/>
                </a:solidFill>
              </a:rPr>
              <a:t>模糊逻辑（二值逻辑的</a:t>
            </a:r>
            <a:r>
              <a:rPr lang="en-US" altLang="zh-CN" b="1" dirty="0" smtClean="0">
                <a:solidFill>
                  <a:schemeClr val="hlink"/>
                </a:solidFill>
              </a:rPr>
              <a:t>Fuzzy</a:t>
            </a:r>
            <a:r>
              <a:rPr lang="zh-CN" altLang="en-US" b="1" dirty="0" smtClean="0">
                <a:solidFill>
                  <a:schemeClr val="hlink"/>
                </a:solidFill>
              </a:rPr>
              <a:t>化）</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又称连续逻辑，用来研究模糊集的隶属函数和模糊命题的逻辑，其真值取</a:t>
            </a:r>
            <a:r>
              <a:rPr lang="en-US" altLang="zh-CN" b="1" dirty="0" smtClean="0"/>
              <a:t>[0</a:t>
            </a:r>
            <a:r>
              <a:rPr lang="zh-CN" altLang="en-US" b="1" dirty="0" smtClean="0"/>
              <a:t>，</a:t>
            </a:r>
            <a:r>
              <a:rPr lang="en-US" altLang="zh-CN" b="1" dirty="0" smtClean="0"/>
              <a:t>1]</a:t>
            </a:r>
            <a:r>
              <a:rPr lang="zh-CN" altLang="en-US" b="1" dirty="0" smtClean="0"/>
              <a:t>。</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设: 模糊命题</a:t>
            </a:r>
            <a:r>
              <a:rPr lang="en-US" altLang="zh-CN" b="1" u="sng" dirty="0" smtClean="0"/>
              <a:t>A</a:t>
            </a:r>
            <a:r>
              <a:rPr lang="zh-CN" altLang="en-US" b="1" dirty="0" smtClean="0"/>
              <a:t>的真值为</a:t>
            </a:r>
            <a:r>
              <a:rPr lang="en-US" altLang="zh-CN" b="1" dirty="0" smtClean="0"/>
              <a:t>x</a:t>
            </a:r>
            <a:r>
              <a:rPr lang="zh-CN" altLang="en-US" b="1" dirty="0" smtClean="0"/>
              <a:t>，命题</a:t>
            </a:r>
            <a:r>
              <a:rPr lang="en-US" altLang="zh-CN" b="1" u="sng" dirty="0" smtClean="0"/>
              <a:t>B</a:t>
            </a:r>
            <a:r>
              <a:rPr lang="zh-CN" altLang="en-US" b="1" dirty="0" smtClean="0"/>
              <a:t>的真值为           </a:t>
            </a:r>
          </a:p>
          <a:p>
            <a:pPr eaLnBrk="1" hangingPunct="1">
              <a:lnSpc>
                <a:spcPct val="90000"/>
              </a:lnSpc>
              <a:buFont typeface="Wingdings" pitchFamily="2" charset="2"/>
              <a:buNone/>
              <a:defRPr/>
            </a:pPr>
            <a:r>
              <a:rPr lang="en-US" altLang="zh-CN" b="1" dirty="0" smtClean="0"/>
              <a:t>     y.</a:t>
            </a:r>
            <a:r>
              <a:rPr lang="zh-CN" altLang="en-US" b="1" dirty="0" smtClean="0"/>
              <a:t> </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模糊逻辑运算规则</a:t>
            </a:r>
            <a:r>
              <a:rPr lang="en-US" altLang="zh-CN" b="1" dirty="0" smtClean="0"/>
              <a:t>:</a:t>
            </a:r>
          </a:p>
          <a:p>
            <a:pPr eaLnBrk="1" hangingPunct="1">
              <a:lnSpc>
                <a:spcPct val="90000"/>
              </a:lnSpc>
              <a:buFont typeface="Wingdings" pitchFamily="2" charset="2"/>
              <a:buNone/>
              <a:defRPr/>
            </a:pPr>
            <a:r>
              <a:rPr lang="en-US" altLang="zh-CN" b="1" dirty="0" smtClean="0"/>
              <a:t>    </a:t>
            </a:r>
            <a:r>
              <a:rPr lang="en-US" altLang="zh-CN" sz="4000" b="1" dirty="0" smtClean="0"/>
              <a:t>      De-Morgan</a:t>
            </a:r>
            <a:r>
              <a:rPr lang="zh-CN" altLang="en-US" sz="4000" b="1" dirty="0" smtClean="0"/>
              <a:t>代数</a:t>
            </a:r>
            <a:r>
              <a:rPr lang="zh-CN" altLang="en-US" sz="4000" b="1" dirty="0" smtClean="0">
                <a:solidFill>
                  <a:srgbClr val="00FF00"/>
                </a:solidFill>
                <a:sym typeface="Wingdings" pitchFamily="2" charset="2"/>
              </a:rPr>
              <a:t></a:t>
            </a:r>
            <a:r>
              <a:rPr lang="zh-CN" altLang="en-US" sz="4000" b="1" dirty="0" smtClean="0"/>
              <a:t>模糊代数</a:t>
            </a:r>
          </a:p>
        </p:txBody>
      </p:sp>
    </p:spTree>
  </p:cSld>
  <p:clrMapOvr>
    <a:masterClrMapping/>
  </p:clrMapOvr>
  <p:transition spd="med">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1" name="Rectangle 3"/>
          <p:cNvSpPr>
            <a:spLocks noGrp="1" noChangeArrowheads="1"/>
          </p:cNvSpPr>
          <p:nvPr>
            <p:ph type="body" idx="1"/>
          </p:nvPr>
        </p:nvSpPr>
        <p:spPr/>
        <p:txBody>
          <a:bodyPr/>
          <a:lstStyle/>
          <a:p>
            <a:pPr marL="609600" indent="-609600" eaLnBrk="1" hangingPunct="1">
              <a:defRPr/>
            </a:pPr>
            <a:r>
              <a:rPr lang="en-US" altLang="zh-CN" b="1" smtClean="0">
                <a:solidFill>
                  <a:schemeClr val="hlink"/>
                </a:solidFill>
                <a:latin typeface="黑体" pitchFamily="2" charset="-122"/>
                <a:ea typeface="黑体" pitchFamily="2" charset="-122"/>
              </a:rPr>
              <a:t>A. </a:t>
            </a:r>
            <a:r>
              <a:rPr lang="zh-CN" altLang="en-US" b="1" smtClean="0">
                <a:solidFill>
                  <a:schemeClr val="hlink"/>
                </a:solidFill>
                <a:latin typeface="黑体" pitchFamily="2" charset="-122"/>
                <a:ea typeface="黑体" pitchFamily="2" charset="-122"/>
              </a:rPr>
              <a:t>逻辑并</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B. </a:t>
            </a:r>
            <a:r>
              <a:rPr lang="zh-CN" altLang="en-US" b="1" smtClean="0">
                <a:solidFill>
                  <a:schemeClr val="hlink"/>
                </a:solidFill>
                <a:latin typeface="黑体" pitchFamily="2" charset="-122"/>
                <a:ea typeface="黑体" pitchFamily="2" charset="-122"/>
              </a:rPr>
              <a:t>逻辑交</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C. </a:t>
            </a:r>
            <a:r>
              <a:rPr lang="zh-CN" altLang="en-US" b="1" smtClean="0">
                <a:solidFill>
                  <a:schemeClr val="hlink"/>
                </a:solidFill>
                <a:latin typeface="黑体" pitchFamily="2" charset="-122"/>
                <a:ea typeface="黑体" pitchFamily="2" charset="-122"/>
              </a:rPr>
              <a:t>逻辑非</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D. </a:t>
            </a:r>
            <a:r>
              <a:rPr lang="zh-CN" altLang="en-US" b="1" smtClean="0">
                <a:solidFill>
                  <a:schemeClr val="hlink"/>
                </a:solidFill>
                <a:latin typeface="黑体" pitchFamily="2" charset="-122"/>
                <a:ea typeface="黑体" pitchFamily="2" charset="-122"/>
              </a:rPr>
              <a:t>限界差</a:t>
            </a:r>
            <a:r>
              <a:rPr lang="zh-CN" altLang="en-US" b="1" smtClean="0">
                <a:solidFill>
                  <a:schemeClr val="hlink"/>
                </a:solidFill>
              </a:rPr>
              <a:t>：</a:t>
            </a:r>
          </a:p>
        </p:txBody>
      </p:sp>
      <p:sp>
        <p:nvSpPr>
          <p:cNvPr id="1607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38" name="Object 4"/>
          <p:cNvGraphicFramePr>
            <a:graphicFrameLocks noChangeAspect="1"/>
          </p:cNvGraphicFramePr>
          <p:nvPr/>
        </p:nvGraphicFramePr>
        <p:xfrm>
          <a:off x="3492500" y="1557338"/>
          <a:ext cx="4176713" cy="747712"/>
        </p:xfrm>
        <a:graphic>
          <a:graphicData uri="http://schemas.openxmlformats.org/presentationml/2006/ole">
            <mc:AlternateContent xmlns:mc="http://schemas.openxmlformats.org/markup-compatibility/2006">
              <mc:Choice xmlns:v="urn:schemas-microsoft-com:vml" Requires="v">
                <p:oleObj spid="_x0000_s91267" name="公式" r:id="rId3" imgW="1117115" imgH="203112" progId="Equation.3">
                  <p:embed/>
                </p:oleObj>
              </mc:Choice>
              <mc:Fallback>
                <p:oleObj name="公式" r:id="rId3" imgW="1117115"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557338"/>
                        <a:ext cx="4176713"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5" name="Rectangle 7"/>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39" name="Object 6"/>
          <p:cNvGraphicFramePr>
            <a:graphicFrameLocks noChangeAspect="1"/>
          </p:cNvGraphicFramePr>
          <p:nvPr/>
        </p:nvGraphicFramePr>
        <p:xfrm>
          <a:off x="3419475" y="2708275"/>
          <a:ext cx="4321175" cy="788988"/>
        </p:xfrm>
        <a:graphic>
          <a:graphicData uri="http://schemas.openxmlformats.org/presentationml/2006/ole">
            <mc:AlternateContent xmlns:mc="http://schemas.openxmlformats.org/markup-compatibility/2006">
              <mc:Choice xmlns:v="urn:schemas-microsoft-com:vml" Requires="v">
                <p:oleObj spid="_x0000_s91268" name="公式" r:id="rId5" imgW="1091726" imgH="203112" progId="Equation.3">
                  <p:embed/>
                </p:oleObj>
              </mc:Choice>
              <mc:Fallback>
                <p:oleObj name="公式" r:id="rId5" imgW="1091726" imgH="20311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708275"/>
                        <a:ext cx="432117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7" name="Rectangle 9"/>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40" name="Object 8"/>
          <p:cNvGraphicFramePr>
            <a:graphicFrameLocks noChangeAspect="1"/>
          </p:cNvGraphicFramePr>
          <p:nvPr/>
        </p:nvGraphicFramePr>
        <p:xfrm>
          <a:off x="3492500" y="3644900"/>
          <a:ext cx="2268538" cy="928688"/>
        </p:xfrm>
        <a:graphic>
          <a:graphicData uri="http://schemas.openxmlformats.org/presentationml/2006/ole">
            <mc:AlternateContent xmlns:mc="http://schemas.openxmlformats.org/markup-compatibility/2006">
              <mc:Choice xmlns:v="urn:schemas-microsoft-com:vml" Requires="v">
                <p:oleObj spid="_x0000_s91269" name="Microsoft 公式 3.0" r:id="rId7" imgW="533160" imgH="215640" progId="Equation.3">
                  <p:embed/>
                </p:oleObj>
              </mc:Choice>
              <mc:Fallback>
                <p:oleObj name="Microsoft 公式 3.0" r:id="rId7" imgW="533160" imgH="215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3644900"/>
                        <a:ext cx="226853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9" name="Rectangle 11"/>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41" name="Object 10"/>
          <p:cNvGraphicFramePr>
            <a:graphicFrameLocks noChangeAspect="1"/>
          </p:cNvGraphicFramePr>
          <p:nvPr/>
        </p:nvGraphicFramePr>
        <p:xfrm>
          <a:off x="3419475" y="5013325"/>
          <a:ext cx="4824413" cy="865188"/>
        </p:xfrm>
        <a:graphic>
          <a:graphicData uri="http://schemas.openxmlformats.org/presentationml/2006/ole">
            <mc:AlternateContent xmlns:mc="http://schemas.openxmlformats.org/markup-compatibility/2006">
              <mc:Choice xmlns:v="urn:schemas-microsoft-com:vml" Requires="v">
                <p:oleObj spid="_x0000_s91270" name="公式" r:id="rId9" imgW="1117115" imgH="203112" progId="Equation.3">
                  <p:embed/>
                </p:oleObj>
              </mc:Choice>
              <mc:Fallback>
                <p:oleObj name="公式" r:id="rId9" imgW="1117115" imgH="203112"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5013325"/>
                        <a:ext cx="4824413"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5" name="Rectangle 3"/>
          <p:cNvSpPr>
            <a:spLocks noGrp="1" noChangeArrowheads="1"/>
          </p:cNvSpPr>
          <p:nvPr>
            <p:ph type="body" idx="1"/>
          </p:nvPr>
        </p:nvSpPr>
        <p:spPr/>
        <p:txBody>
          <a:bodyPr/>
          <a:lstStyle/>
          <a:p>
            <a:pPr marL="609600" indent="-609600" eaLnBrk="1" hangingPunct="1">
              <a:defRPr/>
            </a:pPr>
            <a:r>
              <a:rPr lang="en-US" altLang="zh-CN" b="1" smtClean="0">
                <a:solidFill>
                  <a:schemeClr val="hlink"/>
                </a:solidFill>
              </a:rPr>
              <a:t>E. </a:t>
            </a:r>
            <a:r>
              <a:rPr lang="zh-CN" altLang="en-US" b="1" smtClean="0">
                <a:solidFill>
                  <a:schemeClr val="hlink"/>
                </a:solidFill>
              </a:rPr>
              <a:t>限界和：</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F. </a:t>
            </a:r>
            <a:r>
              <a:rPr lang="zh-CN" altLang="en-US" b="1" smtClean="0">
                <a:solidFill>
                  <a:schemeClr val="hlink"/>
                </a:solidFill>
              </a:rPr>
              <a:t>限界积：</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G. </a:t>
            </a:r>
            <a:r>
              <a:rPr lang="zh-CN" altLang="en-US" b="1" smtClean="0">
                <a:solidFill>
                  <a:schemeClr val="hlink"/>
                </a:solidFill>
              </a:rPr>
              <a:t>蕴涵：</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H. </a:t>
            </a:r>
            <a:r>
              <a:rPr lang="zh-CN" altLang="en-US" b="1" smtClean="0">
                <a:solidFill>
                  <a:schemeClr val="hlink"/>
                </a:solidFill>
              </a:rPr>
              <a:t>等价：</a:t>
            </a:r>
          </a:p>
        </p:txBody>
      </p:sp>
      <p:sp>
        <p:nvSpPr>
          <p:cNvPr id="161797" name="Rectangle 5"/>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2" name="Object 4"/>
          <p:cNvGraphicFramePr>
            <a:graphicFrameLocks noChangeAspect="1"/>
          </p:cNvGraphicFramePr>
          <p:nvPr/>
        </p:nvGraphicFramePr>
        <p:xfrm>
          <a:off x="3059113" y="1557338"/>
          <a:ext cx="4103687" cy="700087"/>
        </p:xfrm>
        <a:graphic>
          <a:graphicData uri="http://schemas.openxmlformats.org/presentationml/2006/ole">
            <mc:AlternateContent xmlns:mc="http://schemas.openxmlformats.org/markup-compatibility/2006">
              <mc:Choice xmlns:v="urn:schemas-microsoft-com:vml" Requires="v">
                <p:oleObj spid="_x0000_s92291" name="公式" r:id="rId3" imgW="1167893" imgH="203112" progId="Equation.3">
                  <p:embed/>
                </p:oleObj>
              </mc:Choice>
              <mc:Fallback>
                <p:oleObj name="公式" r:id="rId3" imgW="1167893"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557338"/>
                        <a:ext cx="4103687"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799" name="Rectangle 7"/>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3" name="Object 6"/>
          <p:cNvGraphicFramePr>
            <a:graphicFrameLocks noChangeAspect="1"/>
          </p:cNvGraphicFramePr>
          <p:nvPr/>
        </p:nvGraphicFramePr>
        <p:xfrm>
          <a:off x="2916238" y="2708275"/>
          <a:ext cx="4895850" cy="709613"/>
        </p:xfrm>
        <a:graphic>
          <a:graphicData uri="http://schemas.openxmlformats.org/presentationml/2006/ole">
            <mc:AlternateContent xmlns:mc="http://schemas.openxmlformats.org/markup-compatibility/2006">
              <mc:Choice xmlns:v="urn:schemas-microsoft-com:vml" Requires="v">
                <p:oleObj spid="_x0000_s92292" name="公式" r:id="rId5" imgW="1384300" imgH="203200" progId="Equation.3">
                  <p:embed/>
                </p:oleObj>
              </mc:Choice>
              <mc:Fallback>
                <p:oleObj name="公式" r:id="rId5" imgW="13843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708275"/>
                        <a:ext cx="489585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1" name="Rectangle 9"/>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4" name="Object 8"/>
          <p:cNvGraphicFramePr>
            <a:graphicFrameLocks noChangeAspect="1"/>
          </p:cNvGraphicFramePr>
          <p:nvPr/>
        </p:nvGraphicFramePr>
        <p:xfrm>
          <a:off x="2700338" y="3933825"/>
          <a:ext cx="4824412" cy="679450"/>
        </p:xfrm>
        <a:graphic>
          <a:graphicData uri="http://schemas.openxmlformats.org/presentationml/2006/ole">
            <mc:AlternateContent xmlns:mc="http://schemas.openxmlformats.org/markup-compatibility/2006">
              <mc:Choice xmlns:v="urn:schemas-microsoft-com:vml" Requires="v">
                <p:oleObj spid="_x0000_s92293" name="公式" r:id="rId7" imgW="1422400" imgH="203200" progId="Equation.3">
                  <p:embed/>
                </p:oleObj>
              </mc:Choice>
              <mc:Fallback>
                <p:oleObj name="公式" r:id="rId7" imgW="1422400" imgH="203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933825"/>
                        <a:ext cx="4824412"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3" name="Rectangle 11"/>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5" name="Object 10"/>
          <p:cNvGraphicFramePr>
            <a:graphicFrameLocks noChangeAspect="1"/>
          </p:cNvGraphicFramePr>
          <p:nvPr/>
        </p:nvGraphicFramePr>
        <p:xfrm>
          <a:off x="2806700" y="5157788"/>
          <a:ext cx="6337300" cy="635000"/>
        </p:xfrm>
        <a:graphic>
          <a:graphicData uri="http://schemas.openxmlformats.org/presentationml/2006/ole">
            <mc:AlternateContent xmlns:mc="http://schemas.openxmlformats.org/markup-compatibility/2006">
              <mc:Choice xmlns:v="urn:schemas-microsoft-com:vml" Requires="v">
                <p:oleObj spid="_x0000_s92294" name="公式" r:id="rId9" imgW="1993900" imgH="203200" progId="Equation.3">
                  <p:embed/>
                </p:oleObj>
              </mc:Choice>
              <mc:Fallback>
                <p:oleObj name="公式" r:id="rId9" imgW="1993900" imgH="2032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6700" y="5157788"/>
                        <a:ext cx="63373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a:xfrm>
            <a:off x="481013" y="685800"/>
            <a:ext cx="8662987" cy="5870575"/>
          </a:xfrm>
        </p:spPr>
        <p:txBody>
          <a:bodyPr/>
          <a:lstStyle/>
          <a:p>
            <a:pPr eaLnBrk="1" hangingPunct="1">
              <a:buFont typeface="Wingdings" pitchFamily="2" charset="2"/>
              <a:buNone/>
              <a:defRPr/>
            </a:pPr>
            <a:r>
              <a:rPr lang="zh-CN" altLang="en-US" b="1" smtClean="0">
                <a:solidFill>
                  <a:schemeClr val="hlink"/>
                </a:solidFill>
              </a:rPr>
              <a:t>例如：</a:t>
            </a:r>
            <a:endParaRPr lang="en-US" altLang="zh-CN" b="1" smtClean="0">
              <a:solidFill>
                <a:schemeClr val="hlink"/>
              </a:solidFill>
            </a:endParaRPr>
          </a:p>
        </p:txBody>
      </p:sp>
      <p:graphicFrame>
        <p:nvGraphicFramePr>
          <p:cNvPr id="93186" name="Object 4"/>
          <p:cNvGraphicFramePr>
            <a:graphicFrameLocks noChangeAspect="1"/>
          </p:cNvGraphicFramePr>
          <p:nvPr/>
        </p:nvGraphicFramePr>
        <p:xfrm>
          <a:off x="1676400" y="685800"/>
          <a:ext cx="5126038" cy="722313"/>
        </p:xfrm>
        <a:graphic>
          <a:graphicData uri="http://schemas.openxmlformats.org/presentationml/2006/ole">
            <mc:AlternateContent xmlns:mc="http://schemas.openxmlformats.org/markup-compatibility/2006">
              <mc:Choice xmlns:v="urn:schemas-microsoft-com:vml" Requires="v">
                <p:oleObj spid="_x0000_s93373" name="Equation" r:id="rId3" imgW="1511280" imgH="215640" progId="Equation.DSMT4">
                  <p:embed/>
                </p:oleObj>
              </mc:Choice>
              <mc:Fallback>
                <p:oleObj name="Equation" r:id="rId3" imgW="15112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85800"/>
                        <a:ext cx="51260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7" name="Object 5"/>
          <p:cNvGraphicFramePr>
            <a:graphicFrameLocks noChangeAspect="1"/>
          </p:cNvGraphicFramePr>
          <p:nvPr/>
        </p:nvGraphicFramePr>
        <p:xfrm>
          <a:off x="685800" y="1905000"/>
          <a:ext cx="5600700" cy="722313"/>
        </p:xfrm>
        <a:graphic>
          <a:graphicData uri="http://schemas.openxmlformats.org/presentationml/2006/ole">
            <mc:AlternateContent xmlns:mc="http://schemas.openxmlformats.org/markup-compatibility/2006">
              <mc:Choice xmlns:v="urn:schemas-microsoft-com:vml" Requires="v">
                <p:oleObj spid="_x0000_s93374" name="Equation" r:id="rId5" imgW="1650960" imgH="215640" progId="Equation.DSMT4">
                  <p:embed/>
                </p:oleObj>
              </mc:Choice>
              <mc:Fallback>
                <p:oleObj name="Equation" r:id="rId5" imgW="165096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905000"/>
                        <a:ext cx="5600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8" name="Object 6"/>
          <p:cNvGraphicFramePr>
            <a:graphicFrameLocks noChangeAspect="1"/>
          </p:cNvGraphicFramePr>
          <p:nvPr/>
        </p:nvGraphicFramePr>
        <p:xfrm>
          <a:off x="1600200" y="2743200"/>
          <a:ext cx="4651375" cy="679450"/>
        </p:xfrm>
        <a:graphic>
          <a:graphicData uri="http://schemas.openxmlformats.org/presentationml/2006/ole">
            <mc:AlternateContent xmlns:mc="http://schemas.openxmlformats.org/markup-compatibility/2006">
              <mc:Choice xmlns:v="urn:schemas-microsoft-com:vml" Requires="v">
                <p:oleObj spid="_x0000_s93375" name="Equation" r:id="rId7" imgW="1371600" imgH="203040" progId="Equation.DSMT4">
                  <p:embed/>
                </p:oleObj>
              </mc:Choice>
              <mc:Fallback>
                <p:oleObj name="Equation" r:id="rId7" imgW="137160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743200"/>
                        <a:ext cx="4651375"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7"/>
          <p:cNvGraphicFramePr>
            <a:graphicFrameLocks noChangeAspect="1"/>
          </p:cNvGraphicFramePr>
          <p:nvPr/>
        </p:nvGraphicFramePr>
        <p:xfrm>
          <a:off x="1619250" y="3644900"/>
          <a:ext cx="3402013" cy="595313"/>
        </p:xfrm>
        <a:graphic>
          <a:graphicData uri="http://schemas.openxmlformats.org/presentationml/2006/ole">
            <mc:AlternateContent xmlns:mc="http://schemas.openxmlformats.org/markup-compatibility/2006">
              <mc:Choice xmlns:v="urn:schemas-microsoft-com:vml" Requires="v">
                <p:oleObj spid="_x0000_s93376" name="Equation" r:id="rId9" imgW="1002960" imgH="177480" progId="Equation.DSMT4">
                  <p:embed/>
                </p:oleObj>
              </mc:Choice>
              <mc:Fallback>
                <p:oleObj name="Equation" r:id="rId9" imgW="1002960" imgH="1774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3644900"/>
                        <a:ext cx="3402013"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0" name="Object 8"/>
          <p:cNvGraphicFramePr>
            <a:graphicFrameLocks noChangeAspect="1"/>
          </p:cNvGraphicFramePr>
          <p:nvPr/>
        </p:nvGraphicFramePr>
        <p:xfrm>
          <a:off x="1547813" y="4437063"/>
          <a:ext cx="5297487" cy="679450"/>
        </p:xfrm>
        <a:graphic>
          <a:graphicData uri="http://schemas.openxmlformats.org/presentationml/2006/ole">
            <mc:AlternateContent xmlns:mc="http://schemas.openxmlformats.org/markup-compatibility/2006">
              <mc:Choice xmlns:v="urn:schemas-microsoft-com:vml" Requires="v">
                <p:oleObj spid="_x0000_s93377" name="Equation" r:id="rId11" imgW="1562040" imgH="203040" progId="Equation.DSMT4">
                  <p:embed/>
                </p:oleObj>
              </mc:Choice>
              <mc:Fallback>
                <p:oleObj name="Equation" r:id="rId11" imgW="1562040" imgH="2030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437063"/>
                        <a:ext cx="5297487"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1" name="Object 9"/>
          <p:cNvGraphicFramePr>
            <a:graphicFrameLocks noChangeAspect="1"/>
          </p:cNvGraphicFramePr>
          <p:nvPr/>
        </p:nvGraphicFramePr>
        <p:xfrm>
          <a:off x="1547813" y="5229225"/>
          <a:ext cx="5211762" cy="679450"/>
        </p:xfrm>
        <a:graphic>
          <a:graphicData uri="http://schemas.openxmlformats.org/presentationml/2006/ole">
            <mc:AlternateContent xmlns:mc="http://schemas.openxmlformats.org/markup-compatibility/2006">
              <mc:Choice xmlns:v="urn:schemas-microsoft-com:vml" Requires="v">
                <p:oleObj spid="_x0000_s93378" name="Equation" r:id="rId13" imgW="1536480" imgH="203040" progId="Equation.DSMT4">
                  <p:embed/>
                </p:oleObj>
              </mc:Choice>
              <mc:Fallback>
                <p:oleObj name="Equation" r:id="rId13" imgW="1536480" imgH="2030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813" y="5229225"/>
                        <a:ext cx="5211762"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a:xfrm>
            <a:off x="323850" y="914400"/>
            <a:ext cx="8662988" cy="5184775"/>
          </a:xfrm>
        </p:spPr>
        <p:txBody>
          <a:bodyPr/>
          <a:lstStyle/>
          <a:p>
            <a:pPr eaLnBrk="1" hangingPunct="1">
              <a:buFont typeface="Wingdings" pitchFamily="2" charset="2"/>
              <a:buNone/>
              <a:defRPr/>
            </a:pPr>
            <a:r>
              <a:rPr lang="zh-CN" altLang="en-US" smtClean="0"/>
              <a:t>  </a:t>
            </a:r>
          </a:p>
        </p:txBody>
      </p:sp>
      <p:graphicFrame>
        <p:nvGraphicFramePr>
          <p:cNvPr id="94210" name="Object 4"/>
          <p:cNvGraphicFramePr>
            <a:graphicFrameLocks noChangeAspect="1"/>
          </p:cNvGraphicFramePr>
          <p:nvPr/>
        </p:nvGraphicFramePr>
        <p:xfrm>
          <a:off x="0" y="1143000"/>
          <a:ext cx="6373813" cy="679450"/>
        </p:xfrm>
        <a:graphic>
          <a:graphicData uri="http://schemas.openxmlformats.org/presentationml/2006/ole">
            <mc:AlternateContent xmlns:mc="http://schemas.openxmlformats.org/markup-compatibility/2006">
              <mc:Choice xmlns:v="urn:schemas-microsoft-com:vml" Requires="v">
                <p:oleObj spid="_x0000_s94305" name="Equation" r:id="rId3" imgW="1879560" imgH="203040" progId="Equation.DSMT4">
                  <p:embed/>
                </p:oleObj>
              </mc:Choice>
              <mc:Fallback>
                <p:oleObj name="Equation" r:id="rId3" imgW="187956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637381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1" name="Object 5"/>
          <p:cNvGraphicFramePr>
            <a:graphicFrameLocks noChangeAspect="1"/>
          </p:cNvGraphicFramePr>
          <p:nvPr/>
        </p:nvGraphicFramePr>
        <p:xfrm>
          <a:off x="0" y="2492375"/>
          <a:ext cx="5986463" cy="679450"/>
        </p:xfrm>
        <a:graphic>
          <a:graphicData uri="http://schemas.openxmlformats.org/presentationml/2006/ole">
            <mc:AlternateContent xmlns:mc="http://schemas.openxmlformats.org/markup-compatibility/2006">
              <mc:Choice xmlns:v="urn:schemas-microsoft-com:vml" Requires="v">
                <p:oleObj spid="_x0000_s94306" name="Equation" r:id="rId5" imgW="1765080" imgH="203040" progId="Equation.DSMT4">
                  <p:embed/>
                </p:oleObj>
              </mc:Choice>
              <mc:Fallback>
                <p:oleObj name="Equation" r:id="rId5" imgW="176508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92375"/>
                        <a:ext cx="598646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2" name="Object 6"/>
          <p:cNvGraphicFramePr>
            <a:graphicFrameLocks noChangeAspect="1"/>
          </p:cNvGraphicFramePr>
          <p:nvPr/>
        </p:nvGraphicFramePr>
        <p:xfrm>
          <a:off x="57150" y="3789363"/>
          <a:ext cx="9086850" cy="679450"/>
        </p:xfrm>
        <a:graphic>
          <a:graphicData uri="http://schemas.openxmlformats.org/presentationml/2006/ole">
            <mc:AlternateContent xmlns:mc="http://schemas.openxmlformats.org/markup-compatibility/2006">
              <mc:Choice xmlns:v="urn:schemas-microsoft-com:vml" Requires="v">
                <p:oleObj spid="_x0000_s94307" name="Equation" r:id="rId7" imgW="2679480" imgH="203040" progId="Equation.DSMT4">
                  <p:embed/>
                </p:oleObj>
              </mc:Choice>
              <mc:Fallback>
                <p:oleObj name="Equation" r:id="rId7" imgW="267948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 y="3789363"/>
                        <a:ext cx="908685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55" name="AutoShape 7">
            <a:hlinkClick r:id="" action="ppaction://hlinkshowjump?jump=firstslide"/>
          </p:cNvPr>
          <p:cNvSpPr>
            <a:spLocks noChangeArrowheads="1"/>
          </p:cNvSpPr>
          <p:nvPr/>
        </p:nvSpPr>
        <p:spPr bwMode="auto">
          <a:xfrm>
            <a:off x="8001000" y="5791200"/>
            <a:ext cx="228600" cy="228600"/>
          </a:xfrm>
          <a:prstGeom prst="star5">
            <a:avLst/>
          </a:prstGeom>
          <a:solidFill>
            <a:schemeClr val="accent1"/>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5394"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2.6 </a:t>
            </a:r>
            <a:r>
              <a:rPr lang="zh-CN" altLang="en-US" sz="4000" smtClean="0">
                <a:latin typeface="黑体" pitchFamily="2" charset="-122"/>
                <a:ea typeface="黑体" pitchFamily="2" charset="-122"/>
              </a:rPr>
              <a:t>模糊语言</a:t>
            </a:r>
          </a:p>
        </p:txBody>
      </p:sp>
      <p:sp>
        <p:nvSpPr>
          <p:cNvPr id="315395" name="Rectangle 3"/>
          <p:cNvSpPr>
            <a:spLocks noGrp="1" noChangeArrowheads="1"/>
          </p:cNvSpPr>
          <p:nvPr>
            <p:ph type="body" idx="1"/>
          </p:nvPr>
        </p:nvSpPr>
        <p:spPr>
          <a:xfrm>
            <a:off x="1476375" y="1196975"/>
            <a:ext cx="6983413" cy="4525963"/>
          </a:xfrm>
        </p:spPr>
        <p:txBody>
          <a:bodyPr/>
          <a:lstStyle/>
          <a:p>
            <a:pPr eaLnBrk="1" hangingPunct="1">
              <a:buFont typeface="Wingdings" pitchFamily="2" charset="2"/>
              <a:buNone/>
              <a:defRPr/>
            </a:pPr>
            <a:endParaRPr lang="en-US" altLang="zh-CN" sz="3600" smtClean="0">
              <a:solidFill>
                <a:schemeClr val="accent2"/>
              </a:solidFill>
            </a:endParaRPr>
          </a:p>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1. </a:t>
            </a:r>
            <a:r>
              <a:rPr lang="zh-CN" altLang="en-US" sz="3600" b="1" smtClean="0">
                <a:solidFill>
                  <a:schemeClr val="hlink"/>
                </a:solidFill>
                <a:latin typeface="黑体" pitchFamily="2" charset="-122"/>
                <a:ea typeface="黑体" pitchFamily="2" charset="-122"/>
              </a:rPr>
              <a:t>模糊语言</a:t>
            </a:r>
          </a:p>
          <a:p>
            <a:pPr eaLnBrk="1" hangingPunct="1">
              <a:buFont typeface="Wingdings" pitchFamily="2" charset="2"/>
              <a:buNone/>
              <a:defRPr/>
            </a:pPr>
            <a:endParaRPr lang="en-US" altLang="zh-CN" sz="3600"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2. </a:t>
            </a:r>
            <a:r>
              <a:rPr lang="zh-CN" altLang="en-US" sz="3600" b="1" smtClean="0">
                <a:solidFill>
                  <a:schemeClr val="hlink"/>
                </a:solidFill>
                <a:latin typeface="黑体" pitchFamily="2" charset="-122"/>
                <a:ea typeface="黑体" pitchFamily="2" charset="-122"/>
              </a:rPr>
              <a:t>模糊语言算子</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模糊语言变量</a:t>
            </a:r>
          </a:p>
        </p:txBody>
      </p:sp>
    </p:spTree>
  </p:cSld>
  <p:clrMapOvr>
    <a:masterClrMapping/>
  </p:clrMapOvr>
  <p:transition spd="med">
    <p:zo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50"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2.6 </a:t>
            </a:r>
            <a:r>
              <a:rPr lang="zh-CN" altLang="en-US" sz="4000" smtClean="0">
                <a:latin typeface="黑体" pitchFamily="2" charset="-122"/>
                <a:ea typeface="黑体" pitchFamily="2" charset="-122"/>
              </a:rPr>
              <a:t>模糊语言</a:t>
            </a:r>
          </a:p>
        </p:txBody>
      </p:sp>
      <p:sp>
        <p:nvSpPr>
          <p:cNvPr id="386051" name="Rectangle 3"/>
          <p:cNvSpPr>
            <a:spLocks noGrp="1" noChangeArrowheads="1"/>
          </p:cNvSpPr>
          <p:nvPr>
            <p:ph type="body" idx="1"/>
          </p:nvPr>
        </p:nvSpPr>
        <p:spPr/>
        <p:txBody>
          <a:bodyPr/>
          <a:lstStyle/>
          <a:p>
            <a:pPr eaLnBrk="1" hangingPunct="1">
              <a:buFont typeface="Wingdings" pitchFamily="2" charset="2"/>
              <a:buNone/>
              <a:defRPr/>
            </a:pPr>
            <a:r>
              <a:rPr lang="zh-CN" altLang="en-US" dirty="0" smtClean="0"/>
              <a:t>   </a:t>
            </a:r>
            <a:r>
              <a:rPr lang="zh-CN" altLang="en-US" b="1" dirty="0" smtClean="0">
                <a:ea typeface="黑体" pitchFamily="2" charset="-122"/>
              </a:rPr>
              <a:t>日常用语及生产过程中的交往：自然语言</a:t>
            </a:r>
          </a:p>
          <a:p>
            <a:pPr eaLnBrk="1" hangingPunct="1">
              <a:defRPr/>
            </a:pPr>
            <a:endParaRPr lang="zh-CN" altLang="en-US" b="1" dirty="0" smtClean="0">
              <a:solidFill>
                <a:schemeClr val="accent2"/>
              </a:solidFill>
              <a:ea typeface="黑体" pitchFamily="2" charset="-122"/>
            </a:endParaRPr>
          </a:p>
          <a:p>
            <a:pPr eaLnBrk="1" hangingPunct="1">
              <a:defRPr/>
            </a:pPr>
            <a:r>
              <a:rPr lang="zh-CN" altLang="en-US" b="1" dirty="0" smtClean="0">
                <a:solidFill>
                  <a:schemeClr val="hlink"/>
                </a:solidFill>
                <a:ea typeface="黑体" pitchFamily="2" charset="-122"/>
              </a:rPr>
              <a:t>自然语言：</a:t>
            </a:r>
            <a:r>
              <a:rPr lang="zh-CN" altLang="en-US" b="1" dirty="0" smtClean="0">
                <a:ea typeface="黑体" pitchFamily="2" charset="-122"/>
              </a:rPr>
              <a:t>是指人们在日常生活和工作中所使用的语言，是一种以字、词为符号的语言。</a:t>
            </a:r>
          </a:p>
          <a:p>
            <a:pPr eaLnBrk="1" hangingPunct="1">
              <a:defRPr/>
            </a:pPr>
            <a:endParaRPr lang="zh-CN" altLang="en-US" b="1" dirty="0" smtClean="0">
              <a:ea typeface="黑体" pitchFamily="2" charset="-122"/>
            </a:endParaRPr>
          </a:p>
          <a:p>
            <a:pPr eaLnBrk="1" hangingPunct="1">
              <a:defRPr/>
            </a:pPr>
            <a:r>
              <a:rPr lang="zh-CN" altLang="en-US" b="1" dirty="0" smtClean="0">
                <a:solidFill>
                  <a:schemeClr val="hlink"/>
                </a:solidFill>
                <a:ea typeface="黑体" pitchFamily="2" charset="-122"/>
              </a:rPr>
              <a:t>形式语言：</a:t>
            </a:r>
            <a:r>
              <a:rPr lang="zh-CN" altLang="en-US" b="1" dirty="0" smtClean="0">
                <a:ea typeface="黑体" pitchFamily="2" charset="-122"/>
              </a:rPr>
              <a:t>又称</a:t>
            </a:r>
            <a:r>
              <a:rPr lang="zh-CN" altLang="en-US" b="1" dirty="0" smtClean="0">
                <a:solidFill>
                  <a:schemeClr val="hlink"/>
                </a:solidFill>
                <a:ea typeface="黑体" pitchFamily="2" charset="-122"/>
              </a:rPr>
              <a:t>机器语言</a:t>
            </a:r>
            <a:r>
              <a:rPr lang="zh-CN" altLang="en-US" b="1" dirty="0" smtClean="0">
                <a:ea typeface="黑体" pitchFamily="2" charset="-122"/>
              </a:rPr>
              <a:t>，是用一系列符号代表计算机动作和被处理单元的状态，它只是在形式上起记号作用。</a:t>
            </a:r>
          </a:p>
        </p:txBody>
      </p:sp>
    </p:spTree>
  </p:cSld>
  <p:clrMapOvr>
    <a:masterClrMapping/>
  </p:clrMapOvr>
  <p:transition spd="med">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323850" y="1196975"/>
            <a:ext cx="8569325" cy="4902200"/>
          </a:xfrm>
        </p:spPr>
        <p:txBody>
          <a:bodyPr/>
          <a:lstStyle/>
          <a:p>
            <a:pPr eaLnBrk="1" hangingPunct="1">
              <a:buFont typeface="Wingdings" pitchFamily="2" charset="2"/>
              <a:buNone/>
              <a:defRPr/>
            </a:pPr>
            <a:r>
              <a:rPr lang="en-US" altLang="zh-CN" b="1" dirty="0" smtClean="0">
                <a:solidFill>
                  <a:srgbClr val="FFCC00"/>
                </a:solidFill>
              </a:rPr>
              <a:t>b.</a:t>
            </a:r>
            <a:r>
              <a:rPr lang="zh-CN" altLang="en-US" b="1" dirty="0" smtClean="0">
                <a:solidFill>
                  <a:srgbClr val="FFCC00"/>
                </a:solidFill>
              </a:rPr>
              <a:t>模糊推理 ：</a:t>
            </a:r>
            <a:r>
              <a:rPr lang="zh-CN" altLang="en-US" b="1" dirty="0" smtClean="0"/>
              <a:t> </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小，那么</a:t>
            </a:r>
            <a:r>
              <a:rPr lang="en-US" altLang="zh-CN" b="1" dirty="0" smtClean="0"/>
              <a:t>y</a:t>
            </a:r>
            <a:r>
              <a:rPr lang="zh-CN" altLang="en-US" b="1" dirty="0" smtClean="0"/>
              <a:t>就大</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大，那么</a:t>
            </a:r>
            <a:r>
              <a:rPr lang="en-US" altLang="zh-CN" b="1" dirty="0" smtClean="0"/>
              <a:t>y</a:t>
            </a:r>
            <a:r>
              <a:rPr lang="zh-CN" altLang="en-US" b="1" dirty="0" smtClean="0"/>
              <a:t>？（</a:t>
            </a:r>
            <a:r>
              <a:rPr lang="zh-CN" altLang="en-US" b="1" dirty="0" smtClean="0">
                <a:solidFill>
                  <a:srgbClr val="FF3300"/>
                </a:solidFill>
              </a:rPr>
              <a:t>很大</a:t>
            </a:r>
            <a:r>
              <a:rPr lang="zh-CN" altLang="en-US" b="1" dirty="0" smtClean="0"/>
              <a:t>?）</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solidFill>
                  <a:srgbClr val="FFCC00"/>
                </a:solidFill>
              </a:rPr>
              <a:t>c.</a:t>
            </a:r>
            <a:r>
              <a:rPr lang="zh-CN" altLang="en-US" b="1" dirty="0" smtClean="0">
                <a:solidFill>
                  <a:srgbClr val="FFCC00"/>
                </a:solidFill>
              </a:rPr>
              <a:t>模糊规则 ：</a:t>
            </a:r>
          </a:p>
          <a:p>
            <a:pPr eaLnBrk="1" hangingPunct="1">
              <a:buFont typeface="Wingdings" pitchFamily="2" charset="2"/>
              <a:buNone/>
              <a:defRPr/>
            </a:pPr>
            <a:r>
              <a:rPr lang="zh-CN" altLang="en-US" b="1" dirty="0" smtClean="0">
                <a:solidFill>
                  <a:schemeClr val="accent2"/>
                </a:solidFill>
              </a:rPr>
              <a:t>             </a:t>
            </a:r>
            <a:r>
              <a:rPr lang="zh-CN" altLang="en-US" b="1" dirty="0" smtClean="0"/>
              <a:t> 如果水温偏高，则加一些冷水</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是</a:t>
            </a:r>
            <a:r>
              <a:rPr lang="en-US" altLang="zh-CN" b="1" dirty="0" smtClean="0"/>
              <a:t>A</a:t>
            </a:r>
            <a:r>
              <a:rPr lang="zh-CN" altLang="en-US" b="1" dirty="0" smtClean="0"/>
              <a:t>，则</a:t>
            </a:r>
            <a:r>
              <a:rPr lang="en-US" altLang="zh-CN" b="1" dirty="0" smtClean="0"/>
              <a:t>y</a:t>
            </a:r>
            <a:r>
              <a:rPr lang="zh-CN" altLang="en-US" b="1" dirty="0" smtClean="0"/>
              <a:t>是</a:t>
            </a:r>
            <a:r>
              <a:rPr lang="en-US" altLang="zh-CN" b="1" dirty="0" smtClean="0"/>
              <a:t>B</a:t>
            </a:r>
            <a:r>
              <a:rPr lang="zh-CN" altLang="en-US" b="1" dirty="0" smtClean="0"/>
              <a:t>，否则</a:t>
            </a:r>
            <a:r>
              <a:rPr lang="en-US" altLang="zh-CN" b="1" dirty="0" smtClean="0"/>
              <a:t>y</a:t>
            </a:r>
            <a:r>
              <a:rPr lang="zh-CN" altLang="en-US" b="1" dirty="0" smtClean="0"/>
              <a:t>是</a:t>
            </a:r>
            <a:r>
              <a:rPr lang="en-US" altLang="zh-CN" b="1" dirty="0" smtClean="0"/>
              <a:t>C</a:t>
            </a:r>
            <a:endParaRPr lang="zh-CN" altLang="en-US" b="1" dirty="0" smtClean="0"/>
          </a:p>
          <a:p>
            <a:pPr eaLnBrk="1" hangingPunct="1">
              <a:buFont typeface="Wingdings" pitchFamily="2" charset="2"/>
              <a:buNone/>
              <a:defRPr/>
            </a:pPr>
            <a:endParaRPr lang="zh-CN" altLang="en-US" b="1" dirty="0" smtClean="0"/>
          </a:p>
        </p:txBody>
      </p:sp>
    </p:spTree>
  </p:cSld>
  <p:clrMapOvr>
    <a:masterClrMapping/>
  </p:clrMapOvr>
  <p:transition spd="med">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4" name="Rectangle 2"/>
          <p:cNvSpPr>
            <a:spLocks noGrp="1" noChangeArrowheads="1"/>
          </p:cNvSpPr>
          <p:nvPr>
            <p:ph type="body" idx="1"/>
          </p:nvPr>
        </p:nvSpPr>
        <p:spPr>
          <a:xfrm>
            <a:off x="22831" y="0"/>
            <a:ext cx="9144000" cy="5549900"/>
          </a:xfrm>
        </p:spPr>
        <p:txBody>
          <a:bodyPr/>
          <a:lstStyle/>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自然语言的特点：</a:t>
            </a:r>
          </a:p>
          <a:p>
            <a:pPr eaLnBrk="1" hangingPunct="1">
              <a:lnSpc>
                <a:spcPct val="90000"/>
              </a:lnSpc>
              <a:buFont typeface="Wingdings" pitchFamily="2" charset="2"/>
              <a:buNone/>
              <a:defRPr/>
            </a:pPr>
            <a:r>
              <a:rPr lang="en-US" altLang="zh-CN" b="1" dirty="0" smtClean="0">
                <a:latin typeface="黑体" pitchFamily="2" charset="-122"/>
                <a:ea typeface="黑体" pitchFamily="2" charset="-122"/>
              </a:rPr>
              <a:t> 1. </a:t>
            </a:r>
            <a:r>
              <a:rPr lang="en-US" altLang="zh-CN" b="1" dirty="0" smtClean="0">
                <a:latin typeface="Arial"/>
                <a:ea typeface="黑体" pitchFamily="2" charset="-122"/>
              </a:rPr>
              <a:t>“</a:t>
            </a:r>
            <a:r>
              <a:rPr lang="zh-CN" altLang="en-US" b="1" dirty="0" smtClean="0">
                <a:latin typeface="黑体" pitchFamily="2" charset="-122"/>
                <a:ea typeface="黑体" pitchFamily="2" charset="-122"/>
              </a:rPr>
              <a:t>对</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不对</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是</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不是</a:t>
            </a:r>
            <a:r>
              <a:rPr lang="zh-CN" altLang="en-US" b="1" dirty="0" smtClean="0">
                <a:latin typeface="Arial"/>
                <a:ea typeface="黑体" pitchFamily="2" charset="-122"/>
              </a:rPr>
              <a:t>”</a:t>
            </a:r>
            <a:r>
              <a:rPr lang="zh-CN" altLang="en-US" b="1" dirty="0" smtClean="0">
                <a:latin typeface="黑体" pitchFamily="2" charset="-122"/>
                <a:ea typeface="黑体" pitchFamily="2" charset="-122"/>
              </a:rPr>
              <a:t>等</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solidFill>
                  <a:schemeClr val="hlink"/>
                </a:solidFill>
                <a:latin typeface="黑体" pitchFamily="2" charset="-122"/>
                <a:ea typeface="黑体" pitchFamily="2" charset="-122"/>
              </a:rPr>
              <a:t>二义性词</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    </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latin typeface="黑体" pitchFamily="2" charset="-122"/>
                <a:ea typeface="黑体" pitchFamily="2" charset="-122"/>
              </a:rPr>
              <a:t>确定性句子。   </a:t>
            </a:r>
          </a:p>
          <a:p>
            <a:pPr eaLnBrk="1" hangingPunct="1">
              <a:lnSpc>
                <a:spcPct val="90000"/>
              </a:lnSpc>
              <a:buFont typeface="Wingdings" pitchFamily="2" charset="2"/>
              <a:buNone/>
              <a:defRPr/>
            </a:pPr>
            <a:r>
              <a:rPr lang="en-US" altLang="zh-CN" b="1" dirty="0" smtClean="0">
                <a:latin typeface="黑体" pitchFamily="2" charset="-122"/>
                <a:ea typeface="黑体" pitchFamily="2" charset="-122"/>
              </a:rPr>
              <a:t> 2. </a:t>
            </a:r>
            <a:r>
              <a:rPr lang="en-US" altLang="zh-CN" b="1" dirty="0" smtClean="0">
                <a:latin typeface="Arial"/>
                <a:ea typeface="黑体" pitchFamily="2" charset="-122"/>
              </a:rPr>
              <a:t>“</a:t>
            </a:r>
            <a:r>
              <a:rPr lang="zh-CN" altLang="en-US" b="1" dirty="0" smtClean="0">
                <a:latin typeface="黑体" pitchFamily="2" charset="-122"/>
                <a:ea typeface="黑体" pitchFamily="2" charset="-122"/>
              </a:rPr>
              <a:t>水压过高</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温升过快</a:t>
            </a:r>
            <a:r>
              <a:rPr lang="zh-CN" altLang="en-US" b="1" dirty="0" smtClean="0">
                <a:latin typeface="Arial"/>
                <a:ea typeface="黑体" pitchFamily="2" charset="-122"/>
              </a:rPr>
              <a:t>”</a:t>
            </a:r>
            <a:r>
              <a:rPr lang="zh-CN" altLang="en-US" b="1" dirty="0" smtClean="0">
                <a:latin typeface="黑体" pitchFamily="2" charset="-122"/>
                <a:ea typeface="黑体" pitchFamily="2" charset="-122"/>
              </a:rPr>
              <a:t>等</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solidFill>
                  <a:schemeClr val="hlink"/>
                </a:solidFill>
                <a:latin typeface="黑体" pitchFamily="2" charset="-122"/>
                <a:ea typeface="黑体" pitchFamily="2" charset="-122"/>
              </a:rPr>
              <a:t>模糊性词</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latin typeface="黑体" pitchFamily="2" charset="-122"/>
                <a:ea typeface="黑体" pitchFamily="2" charset="-122"/>
              </a:rPr>
              <a:t>陈述句。      </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自然语言：</a:t>
            </a:r>
            <a:r>
              <a:rPr lang="zh-CN" altLang="en-US" b="1" dirty="0" smtClean="0">
                <a:latin typeface="黑体" pitchFamily="2" charset="-122"/>
                <a:ea typeface="黑体" pitchFamily="2" charset="-122"/>
              </a:rPr>
              <a:t>具有</a:t>
            </a:r>
            <a:r>
              <a:rPr lang="zh-CN" altLang="en-US" b="1" dirty="0" smtClean="0">
                <a:solidFill>
                  <a:srgbClr val="00FF00"/>
                </a:solidFill>
                <a:latin typeface="黑体" pitchFamily="2" charset="-122"/>
                <a:ea typeface="黑体" pitchFamily="2" charset="-122"/>
              </a:rPr>
              <a:t>模糊性</a:t>
            </a:r>
            <a:r>
              <a:rPr lang="zh-CN" altLang="en-US" b="1" dirty="0" smtClean="0">
                <a:latin typeface="黑体" pitchFamily="2" charset="-122"/>
                <a:ea typeface="黑体" pitchFamily="2" charset="-122"/>
              </a:rPr>
              <a:t>，信息量大，使用灵活</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形式语言：</a:t>
            </a:r>
            <a:r>
              <a:rPr lang="zh-CN" altLang="en-US" b="1" dirty="0" smtClean="0">
                <a:latin typeface="黑体" pitchFamily="2" charset="-122"/>
                <a:ea typeface="黑体" pitchFamily="2" charset="-122"/>
              </a:rPr>
              <a:t>二值逻辑的特点</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目前计算机使用二值逻辑设计，不具有模糊性，</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因此无法理解人类语言的灵活性。</a:t>
            </a:r>
          </a:p>
        </p:txBody>
      </p:sp>
    </p:spTree>
  </p:cSld>
  <p:clrMapOvr>
    <a:masterClrMapping/>
  </p:clrMapOvr>
  <p:transition spd="med">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Rectangle 2"/>
          <p:cNvSpPr>
            <a:spLocks noGrp="1" noChangeArrowheads="1"/>
          </p:cNvSpPr>
          <p:nvPr>
            <p:ph type="body" idx="1"/>
          </p:nvPr>
        </p:nvSpPr>
        <p:spPr>
          <a:xfrm>
            <a:off x="323850" y="836613"/>
            <a:ext cx="8820150" cy="460851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模糊语言</a:t>
            </a:r>
            <a:r>
              <a:rPr lang="zh-CN" altLang="en-US" b="1" smtClean="0">
                <a:solidFill>
                  <a:schemeClr val="accent2"/>
                </a:solidFill>
                <a:latin typeface="黑体" pitchFamily="2" charset="-122"/>
                <a:ea typeface="黑体" pitchFamily="2" charset="-122"/>
              </a:rPr>
              <a:t> </a:t>
            </a:r>
          </a:p>
          <a:p>
            <a:pPr eaLnBrk="1" hangingPunct="1">
              <a:defRPr/>
            </a:pPr>
            <a:endParaRPr lang="zh-CN" altLang="en-US" b="1" smtClean="0">
              <a:latin typeface="黑体" pitchFamily="2" charset="-122"/>
              <a:ea typeface="黑体" pitchFamily="2" charset="-122"/>
            </a:endParaRPr>
          </a:p>
          <a:p>
            <a:pPr eaLnBrk="1" hangingPunct="1">
              <a:defRPr/>
            </a:pPr>
            <a:r>
              <a:rPr lang="zh-CN" altLang="en-US" b="1" smtClean="0">
                <a:solidFill>
                  <a:srgbClr val="00FF00"/>
                </a:solidFill>
                <a:latin typeface="黑体" pitchFamily="2" charset="-122"/>
                <a:ea typeface="黑体" pitchFamily="2" charset="-122"/>
              </a:rPr>
              <a:t>定义：</a:t>
            </a:r>
            <a:r>
              <a:rPr lang="zh-CN" altLang="en-US" b="1" smtClean="0">
                <a:latin typeface="黑体" pitchFamily="2" charset="-122"/>
                <a:ea typeface="黑体" pitchFamily="2" charset="-122"/>
              </a:rPr>
              <a:t>含有模糊概念的语言称为模糊语言。</a:t>
            </a:r>
          </a:p>
          <a:p>
            <a:pPr eaLnBrk="1" hangingPunct="1">
              <a:defRPr/>
            </a:pPr>
            <a:endParaRPr lang="zh-CN" altLang="en-US" b="1" smtClean="0">
              <a:solidFill>
                <a:schemeClr val="accent2"/>
              </a:solidFill>
              <a:latin typeface="黑体" pitchFamily="2" charset="-122"/>
              <a:ea typeface="黑体" pitchFamily="2" charset="-122"/>
            </a:endParaRPr>
          </a:p>
          <a:p>
            <a:pPr eaLnBrk="1" hangingPunct="1">
              <a:defRPr/>
            </a:pPr>
            <a:r>
              <a:rPr lang="zh-CN" altLang="en-US" b="1" smtClean="0">
                <a:solidFill>
                  <a:srgbClr val="00FF00"/>
                </a:solidFill>
                <a:latin typeface="黑体" pitchFamily="2" charset="-122"/>
                <a:ea typeface="黑体" pitchFamily="2" charset="-122"/>
              </a:rPr>
              <a:t>特点：</a:t>
            </a:r>
            <a:r>
              <a:rPr lang="zh-CN" altLang="en-US" b="1" smtClean="0">
                <a:latin typeface="黑体" pitchFamily="2" charset="-122"/>
                <a:ea typeface="黑体" pitchFamily="2" charset="-122"/>
              </a:rPr>
              <a:t>用文字作为符号表示各种事物、思维、 行为和判断等意义。</a:t>
            </a:r>
            <a:r>
              <a:rPr lang="zh-CN" altLang="en-US" b="1" smtClean="0">
                <a:solidFill>
                  <a:schemeClr val="hlink"/>
                </a:solidFill>
                <a:latin typeface="黑体" pitchFamily="2" charset="-122"/>
                <a:ea typeface="黑体" pitchFamily="2" charset="-122"/>
              </a:rPr>
              <a:t>也是一种文字符号系统</a:t>
            </a:r>
            <a:endParaRPr lang="zh-CN" altLang="en-US" b="1" smtClean="0">
              <a:solidFill>
                <a:schemeClr val="hlink"/>
              </a:solidFill>
              <a:latin typeface="黑体" pitchFamily="2" charset="-122"/>
              <a:ea typeface="黑体" pitchFamily="2" charset="-122"/>
              <a:sym typeface="Wingdings" pitchFamily="2" charset="2"/>
            </a:endParaRPr>
          </a:p>
        </p:txBody>
      </p:sp>
    </p:spTree>
  </p:cSld>
  <p:clrMapOvr>
    <a:masterClrMapping/>
  </p:clrMapOvr>
  <p:transition spd="med">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146" name="Rectangle 2"/>
          <p:cNvSpPr>
            <a:spLocks noGrp="1" noChangeArrowheads="1"/>
          </p:cNvSpPr>
          <p:nvPr>
            <p:ph type="body" idx="1"/>
          </p:nvPr>
        </p:nvSpPr>
        <p:spPr>
          <a:xfrm>
            <a:off x="323850" y="1052513"/>
            <a:ext cx="8229600" cy="4525962"/>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基本概念：</a:t>
            </a:r>
            <a:r>
              <a:rPr lang="zh-CN" altLang="en-US" b="1" smtClean="0">
                <a:latin typeface="黑体" pitchFamily="2" charset="-122"/>
                <a:ea typeface="黑体" pitchFamily="2" charset="-122"/>
              </a:rPr>
              <a:t/>
            </a:r>
            <a:br>
              <a:rPr lang="zh-CN" altLang="en-US" b="1" smtClean="0">
                <a:latin typeface="黑体" pitchFamily="2" charset="-122"/>
                <a:ea typeface="黑体" pitchFamily="2" charset="-122"/>
              </a:rPr>
            </a:b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单词：</a:t>
            </a:r>
            <a:r>
              <a:rPr lang="zh-CN" altLang="en-US" b="1" smtClean="0">
                <a:latin typeface="黑体" pitchFamily="2" charset="-122"/>
                <a:ea typeface="黑体" pitchFamily="2" charset="-122"/>
              </a:rPr>
              <a:t>自然语言的最小单位</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原子单词：</a:t>
            </a:r>
            <a:r>
              <a:rPr lang="zh-CN" altLang="en-US" b="1" smtClean="0">
                <a:latin typeface="黑体" pitchFamily="2" charset="-122"/>
                <a:ea typeface="黑体" pitchFamily="2" charset="-122"/>
              </a:rPr>
              <a:t>最基本的不可再分解的单词</a:t>
            </a:r>
          </a:p>
          <a:p>
            <a:pPr eaLnBrk="1" hangingPunct="1">
              <a:defRPr/>
            </a:pPr>
            <a:endParaRPr lang="zh-CN" altLang="en-US" b="1" smtClean="0">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      例如：人、日、车、百、花等</a:t>
            </a:r>
            <a:r>
              <a:rPr lang="zh-CN" altLang="en-US" smtClean="0">
                <a:latin typeface="黑体" pitchFamily="2" charset="-122"/>
                <a:ea typeface="黑体" pitchFamily="2" charset="-122"/>
              </a:rPr>
              <a:t>。</a:t>
            </a:r>
          </a:p>
        </p:txBody>
      </p:sp>
    </p:spTree>
  </p:cSld>
  <p:clrMapOvr>
    <a:masterClrMapping/>
  </p:clrMapOvr>
  <p:transition spd="med">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body" idx="1"/>
          </p:nvPr>
        </p:nvSpPr>
        <p:spPr>
          <a:xfrm>
            <a:off x="468313" y="908050"/>
            <a:ext cx="8675687" cy="4525963"/>
          </a:xfrm>
        </p:spPr>
        <p:txBody>
          <a:bodyPr/>
          <a:lstStyle/>
          <a:p>
            <a:pPr eaLnBrk="1" hangingPunct="1">
              <a:lnSpc>
                <a:spcPct val="90000"/>
              </a:lnSpc>
              <a:buFont typeface="Wingdings" pitchFamily="2" charset="2"/>
              <a:buNone/>
              <a:defRPr/>
            </a:pPr>
            <a:r>
              <a:rPr lang="zh-CN" altLang="en-US" smtClean="0"/>
              <a:t>  </a:t>
            </a:r>
            <a:r>
              <a:rPr lang="zh-CN" altLang="en-US" b="1" smtClean="0">
                <a:solidFill>
                  <a:schemeClr val="hlink"/>
                </a:solidFill>
                <a:latin typeface="黑体" pitchFamily="2" charset="-122"/>
                <a:ea typeface="黑体" pitchFamily="2" charset="-122"/>
              </a:rPr>
              <a:t>词组:</a:t>
            </a:r>
            <a:r>
              <a:rPr lang="zh-CN" altLang="en-US" b="1" smtClean="0">
                <a:latin typeface="黑体" pitchFamily="2" charset="-122"/>
                <a:ea typeface="黑体" pitchFamily="2" charset="-122"/>
              </a:rPr>
              <a:t>由单词加逻辑符号         组成</a:t>
            </a:r>
          </a:p>
          <a:p>
            <a:pPr eaLnBrk="1" hangingPunct="1">
              <a:lnSpc>
                <a:spcPct val="90000"/>
              </a:lnSpc>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集合论</a:t>
            </a:r>
            <a:endParaRPr lang="en-US" altLang="zh-CN"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单词（组成）</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词组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词组（分解）</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单词</a:t>
            </a:r>
          </a:p>
          <a:p>
            <a:pPr eaLnBrk="1" hangingPunct="1">
              <a:lnSpc>
                <a:spcPct val="90000"/>
              </a:lnSpc>
              <a:buFont typeface="Wingdings" pitchFamily="2" charset="2"/>
              <a:buNone/>
              <a:defRPr/>
            </a:pPr>
            <a:endParaRPr lang="zh-CN" altLang="en-US"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latin typeface="黑体" pitchFamily="2" charset="-122"/>
                <a:ea typeface="黑体" pitchFamily="2" charset="-122"/>
              </a:rPr>
              <a:t>  如：交直流</a:t>
            </a:r>
            <a:r>
              <a:rPr lang="en-US" altLang="zh-CN" b="1" smtClean="0">
                <a:latin typeface="黑体" pitchFamily="2" charset="-122"/>
                <a:ea typeface="黑体" pitchFamily="2" charset="-122"/>
              </a:rPr>
              <a:t>=[</a:t>
            </a:r>
            <a:r>
              <a:rPr lang="zh-CN" altLang="en-US" b="1" smtClean="0">
                <a:latin typeface="黑体" pitchFamily="2" charset="-122"/>
                <a:ea typeface="黑体" pitchFamily="2" charset="-122"/>
              </a:rPr>
              <a:t>交流</a:t>
            </a:r>
            <a:r>
              <a:rPr lang="en-US" altLang="zh-CN" b="1" smtClean="0">
                <a:latin typeface="黑体" pitchFamily="2" charset="-122"/>
                <a:ea typeface="黑体" pitchFamily="2" charset="-122"/>
              </a:rPr>
              <a:t>]     [</a:t>
            </a:r>
            <a:r>
              <a:rPr lang="zh-CN" altLang="en-US" b="1" smtClean="0">
                <a:latin typeface="黑体" pitchFamily="2" charset="-122"/>
                <a:ea typeface="黑体" pitchFamily="2" charset="-122"/>
              </a:rPr>
              <a:t>直流</a:t>
            </a:r>
            <a:r>
              <a:rPr lang="en-US" altLang="zh-CN" b="1"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红旗</a:t>
            </a:r>
            <a:r>
              <a:rPr lang="en-US" altLang="zh-CN" b="1" smtClean="0">
                <a:latin typeface="黑体" pitchFamily="2" charset="-122"/>
                <a:ea typeface="黑体" pitchFamily="2" charset="-122"/>
              </a:rPr>
              <a:t>=[</a:t>
            </a:r>
            <a:r>
              <a:rPr lang="zh-CN" altLang="en-US" b="1" smtClean="0">
                <a:latin typeface="黑体" pitchFamily="2" charset="-122"/>
                <a:ea typeface="黑体" pitchFamily="2" charset="-122"/>
              </a:rPr>
              <a:t>红</a:t>
            </a:r>
            <a:r>
              <a:rPr lang="en-US" altLang="zh-CN" b="1" smtClean="0">
                <a:latin typeface="黑体" pitchFamily="2" charset="-122"/>
                <a:ea typeface="黑体" pitchFamily="2" charset="-122"/>
              </a:rPr>
              <a:t>]    [</a:t>
            </a:r>
            <a:r>
              <a:rPr lang="zh-CN" altLang="en-US" b="1" smtClean="0">
                <a:latin typeface="黑体" pitchFamily="2" charset="-122"/>
                <a:ea typeface="黑体" pitchFamily="2" charset="-122"/>
              </a:rPr>
              <a:t>旗</a:t>
            </a:r>
            <a:r>
              <a:rPr lang="en-US" altLang="zh-CN" b="1" smtClean="0">
                <a:latin typeface="黑体" pitchFamily="2" charset="-122"/>
                <a:ea typeface="黑体" pitchFamily="2" charset="-122"/>
              </a:rPr>
              <a:t>]</a:t>
            </a:r>
            <a:endParaRPr lang="zh-CN" altLang="en-US" b="1" smtClean="0">
              <a:latin typeface="黑体" pitchFamily="2" charset="-122"/>
              <a:ea typeface="黑体" pitchFamily="2" charset="-122"/>
            </a:endParaRPr>
          </a:p>
        </p:txBody>
      </p:sp>
      <p:sp>
        <p:nvSpPr>
          <p:cNvPr id="39629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0354" name="Object 4"/>
          <p:cNvGraphicFramePr>
            <a:graphicFrameLocks noChangeAspect="1"/>
          </p:cNvGraphicFramePr>
          <p:nvPr/>
        </p:nvGraphicFramePr>
        <p:xfrm>
          <a:off x="5076825" y="836613"/>
          <a:ext cx="1773238" cy="709612"/>
        </p:xfrm>
        <a:graphic>
          <a:graphicData uri="http://schemas.openxmlformats.org/presentationml/2006/ole">
            <mc:AlternateContent xmlns:mc="http://schemas.openxmlformats.org/markup-compatibility/2006">
              <mc:Choice xmlns:v="urn:schemas-microsoft-com:vml" Requires="v">
                <p:oleObj spid="_x0000_s274530" name="Equation" r:id="rId3" imgW="495000" imgH="203040" progId="Equation.3">
                  <p:embed/>
                </p:oleObj>
              </mc:Choice>
              <mc:Fallback>
                <p:oleObj name="Equation" r:id="rId3" imgW="4950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836613"/>
                        <a:ext cx="1773238"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5" name="Object 5"/>
          <p:cNvGraphicFramePr>
            <a:graphicFrameLocks noChangeAspect="1"/>
          </p:cNvGraphicFramePr>
          <p:nvPr/>
        </p:nvGraphicFramePr>
        <p:xfrm>
          <a:off x="5219700" y="1412875"/>
          <a:ext cx="1909763" cy="709613"/>
        </p:xfrm>
        <a:graphic>
          <a:graphicData uri="http://schemas.openxmlformats.org/presentationml/2006/ole">
            <mc:AlternateContent xmlns:mc="http://schemas.openxmlformats.org/markup-compatibility/2006">
              <mc:Choice xmlns:v="urn:schemas-microsoft-com:vml" Requires="v">
                <p:oleObj spid="_x0000_s274531" name="Equation" r:id="rId5" imgW="533160" imgH="203040" progId="Equation.3">
                  <p:embed/>
                </p:oleObj>
              </mc:Choice>
              <mc:Fallback>
                <p:oleObj name="Equation" r:id="rId5" imgW="5331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1412875"/>
                        <a:ext cx="1909763"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6" name="Object 6"/>
          <p:cNvGraphicFramePr>
            <a:graphicFrameLocks noChangeAspect="1"/>
          </p:cNvGraphicFramePr>
          <p:nvPr/>
        </p:nvGraphicFramePr>
        <p:xfrm>
          <a:off x="5148263" y="4724400"/>
          <a:ext cx="590550" cy="442913"/>
        </p:xfrm>
        <a:graphic>
          <a:graphicData uri="http://schemas.openxmlformats.org/presentationml/2006/ole">
            <mc:AlternateContent xmlns:mc="http://schemas.openxmlformats.org/markup-compatibility/2006">
              <mc:Choice xmlns:v="urn:schemas-microsoft-com:vml" Requires="v">
                <p:oleObj spid="_x0000_s274532" name="Equation" r:id="rId7" imgW="164880" imgH="126720" progId="Equation.3">
                  <p:embed/>
                </p:oleObj>
              </mc:Choice>
              <mc:Fallback>
                <p:oleObj name="Equation" r:id="rId7" imgW="1648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4724400"/>
                        <a:ext cx="590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7" name="Object 7"/>
          <p:cNvGraphicFramePr>
            <a:graphicFrameLocks noChangeAspect="1"/>
          </p:cNvGraphicFramePr>
          <p:nvPr/>
        </p:nvGraphicFramePr>
        <p:xfrm>
          <a:off x="4716463" y="4149725"/>
          <a:ext cx="590550" cy="442913"/>
        </p:xfrm>
        <a:graphic>
          <a:graphicData uri="http://schemas.openxmlformats.org/presentationml/2006/ole">
            <mc:AlternateContent xmlns:mc="http://schemas.openxmlformats.org/markup-compatibility/2006">
              <mc:Choice xmlns:v="urn:schemas-microsoft-com:vml" Requires="v">
                <p:oleObj spid="_x0000_s274533" name="Equation" r:id="rId9" imgW="164880" imgH="126720" progId="Equation.3">
                  <p:embed/>
                </p:oleObj>
              </mc:Choice>
              <mc:Fallback>
                <p:oleObj name="Equation" r:id="rId9" imgW="16488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4149725"/>
                        <a:ext cx="590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96706547"/>
      </p:ext>
    </p:extLst>
  </p:cSld>
  <p:clrMapOvr>
    <a:masterClrMapping/>
  </p:clrMapOvr>
  <p:transition spd="med">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0" name="Rectangle 2"/>
          <p:cNvSpPr>
            <a:spLocks noGrp="1" noChangeArrowheads="1"/>
          </p:cNvSpPr>
          <p:nvPr>
            <p:ph type="body" idx="1"/>
          </p:nvPr>
        </p:nvSpPr>
        <p:spPr>
          <a:xfrm>
            <a:off x="323850" y="836613"/>
            <a:ext cx="8820150" cy="5262562"/>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单词的语义关系：</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latin typeface="Arial"/>
                <a:ea typeface="黑体" pitchFamily="2" charset="-122"/>
              </a:rPr>
              <a:t>“</a:t>
            </a:r>
            <a:r>
              <a:rPr lang="zh-CN" altLang="en-US" b="1" smtClean="0">
                <a:latin typeface="黑体" pitchFamily="2" charset="-122"/>
                <a:ea typeface="黑体" pitchFamily="2" charset="-122"/>
              </a:rPr>
              <a:t>字</a:t>
            </a:r>
            <a:r>
              <a:rPr lang="zh-CN" altLang="en-US" b="1" smtClean="0">
                <a:latin typeface="Arial"/>
                <a:ea typeface="黑体" pitchFamily="2" charset="-122"/>
              </a:rPr>
              <a:t>”</a:t>
            </a:r>
            <a:r>
              <a:rPr lang="zh-CN" altLang="en-US" b="1" smtClean="0">
                <a:latin typeface="黑体" pitchFamily="2" charset="-122"/>
                <a:ea typeface="黑体" pitchFamily="2" charset="-122"/>
              </a:rPr>
              <a:t>和</a:t>
            </a:r>
            <a:r>
              <a:rPr lang="zh-CN" altLang="en-US" b="1" smtClean="0">
                <a:latin typeface="Arial"/>
                <a:ea typeface="黑体" pitchFamily="2" charset="-122"/>
              </a:rPr>
              <a:t>“</a:t>
            </a:r>
            <a:r>
              <a:rPr lang="zh-CN" altLang="en-US" b="1" smtClean="0">
                <a:latin typeface="黑体" pitchFamily="2" charset="-122"/>
                <a:ea typeface="黑体" pitchFamily="2" charset="-122"/>
              </a:rPr>
              <a:t>义</a:t>
            </a:r>
            <a:r>
              <a:rPr lang="zh-CN" altLang="en-US" b="1" smtClean="0">
                <a:latin typeface="Arial"/>
                <a:ea typeface="黑体" pitchFamily="2" charset="-122"/>
              </a:rPr>
              <a:t>”</a:t>
            </a:r>
            <a:r>
              <a:rPr lang="zh-CN" altLang="en-US" b="1" smtClean="0">
                <a:latin typeface="黑体" pitchFamily="2" charset="-122"/>
                <a:ea typeface="黑体" pitchFamily="2" charset="-122"/>
              </a:rPr>
              <a:t>的关系称为语义。</a:t>
            </a:r>
          </a:p>
          <a:p>
            <a:pPr eaLnBrk="1" hangingPunct="1">
              <a:buFont typeface="Wingdings" pitchFamily="2" charset="2"/>
              <a:buNone/>
              <a:defRPr/>
            </a:pPr>
            <a:r>
              <a:rPr lang="zh-CN" altLang="en-US" b="1" smtClean="0">
                <a:latin typeface="黑体" pitchFamily="2" charset="-122"/>
                <a:ea typeface="黑体" pitchFamily="2" charset="-122"/>
              </a:rPr>
              <a:t>   给定一个论域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，一类单词构成一个集合</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语义通过</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到</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的对应关系</a:t>
            </a:r>
            <a:r>
              <a:rPr lang="en-US" altLang="zh-CN" b="1" u="sng" smtClean="0">
                <a:latin typeface="黑体" pitchFamily="2" charset="-122"/>
                <a:ea typeface="黑体" pitchFamily="2" charset="-122"/>
              </a:rPr>
              <a:t>N</a:t>
            </a:r>
            <a:r>
              <a:rPr lang="zh-CN" altLang="en-US" b="1" smtClean="0">
                <a:latin typeface="黑体" pitchFamily="2" charset="-122"/>
                <a:ea typeface="黑体" pitchFamily="2" charset="-122"/>
              </a:rPr>
              <a:t>来表示 。</a:t>
            </a:r>
            <a:r>
              <a:rPr lang="zh-CN" altLang="en-US" b="1" smtClean="0">
                <a:solidFill>
                  <a:srgbClr val="001817"/>
                </a:solidFill>
                <a:latin typeface="黑体" pitchFamily="2" charset="-122"/>
                <a:ea typeface="黑体" pitchFamily="2" charset="-122"/>
              </a:rPr>
              <a:t>  </a:t>
            </a:r>
          </a:p>
          <a:p>
            <a:pPr eaLnBrk="1" hangingPunct="1">
              <a:buFont typeface="Wingdings" pitchFamily="2" charset="2"/>
              <a:buNone/>
              <a:defRPr/>
            </a:pPr>
            <a:endParaRPr lang="zh-CN" altLang="en-US" b="1" smtClean="0">
              <a:solidFill>
                <a:srgbClr val="001817"/>
              </a:solidFill>
              <a:latin typeface="黑体" pitchFamily="2" charset="-122"/>
              <a:ea typeface="黑体" pitchFamily="2" charset="-122"/>
            </a:endParaRPr>
          </a:p>
          <a:p>
            <a:pPr eaLnBrk="1" hangingPunct="1">
              <a:buFont typeface="Wingdings" pitchFamily="2" charset="2"/>
              <a:buNone/>
              <a:defRPr/>
            </a:pPr>
            <a:r>
              <a:rPr lang="en-US" altLang="zh-CN" b="1" u="sng" smtClean="0">
                <a:solidFill>
                  <a:schemeClr val="hlink"/>
                </a:solidFill>
                <a:latin typeface="黑体" pitchFamily="2" charset="-122"/>
                <a:ea typeface="黑体" pitchFamily="2" charset="-122"/>
              </a:rPr>
              <a:t>N</a:t>
            </a:r>
            <a:r>
              <a:rPr lang="en-US" altLang="zh-CN" b="1" smtClean="0">
                <a:solidFill>
                  <a:schemeClr val="hlink"/>
                </a:solidFill>
                <a:latin typeface="黑体" pitchFamily="2" charset="-122"/>
                <a:ea typeface="黑体" pitchFamily="2" charset="-122"/>
                <a:sym typeface="Wingdings" pitchFamily="2" charset="2"/>
              </a:rPr>
              <a:t></a:t>
            </a:r>
            <a:r>
              <a:rPr lang="zh-CN" altLang="en-US" b="1" smtClean="0">
                <a:solidFill>
                  <a:schemeClr val="hlink"/>
                </a:solidFill>
                <a:latin typeface="黑体" pitchFamily="2" charset="-122"/>
                <a:ea typeface="黑体" pitchFamily="2" charset="-122"/>
              </a:rPr>
              <a:t>模糊关系</a:t>
            </a:r>
          </a:p>
          <a:p>
            <a:pPr eaLnBrk="1" hangingPunct="1">
              <a:buFont typeface="Wingdings" pitchFamily="2" charset="2"/>
              <a:buNone/>
              <a:defRPr/>
            </a:pPr>
            <a:r>
              <a:rPr lang="zh-CN" altLang="en-US" b="1" smtClean="0">
                <a:latin typeface="黑体" pitchFamily="2" charset="-122"/>
                <a:ea typeface="黑体" pitchFamily="2" charset="-122"/>
              </a:rPr>
              <a:t>对任意固定的</a:t>
            </a:r>
            <a:r>
              <a:rPr lang="en-US" altLang="zh-CN" b="1" smtClean="0">
                <a:latin typeface="黑体" pitchFamily="2" charset="-122"/>
                <a:ea typeface="黑体" pitchFamily="2" charset="-122"/>
              </a:rPr>
              <a:t>a</a:t>
            </a:r>
            <a:r>
              <a:rPr lang="zh-CN" altLang="en-US" b="1" smtClean="0">
                <a:latin typeface="黑体" pitchFamily="2" charset="-122"/>
                <a:ea typeface="黑体" pitchFamily="2" charset="-122"/>
              </a:rPr>
              <a:t>，</a:t>
            </a:r>
            <a:r>
              <a:rPr lang="en-US" altLang="zh-CN" b="1" smtClean="0">
                <a:solidFill>
                  <a:schemeClr val="hlink"/>
                </a:solidFill>
                <a:latin typeface="黑体" pitchFamily="2" charset="-122"/>
                <a:ea typeface="黑体" pitchFamily="2" charset="-122"/>
              </a:rPr>
              <a:t>a∈T</a:t>
            </a:r>
            <a:r>
              <a:rPr lang="zh-CN" altLang="en-US" b="1" smtClean="0">
                <a:latin typeface="黑体" pitchFamily="2" charset="-122"/>
                <a:ea typeface="黑体" pitchFamily="2" charset="-122"/>
              </a:rPr>
              <a:t>记为</a:t>
            </a:r>
          </a:p>
        </p:txBody>
      </p:sp>
      <p:sp>
        <p:nvSpPr>
          <p:cNvPr id="3911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5234" name="Object 4"/>
          <p:cNvGraphicFramePr>
            <a:graphicFrameLocks noChangeAspect="1"/>
          </p:cNvGraphicFramePr>
          <p:nvPr/>
        </p:nvGraphicFramePr>
        <p:xfrm>
          <a:off x="3006725" y="5229225"/>
          <a:ext cx="3300413" cy="963613"/>
        </p:xfrm>
        <a:graphic>
          <a:graphicData uri="http://schemas.openxmlformats.org/presentationml/2006/ole">
            <mc:AlternateContent xmlns:mc="http://schemas.openxmlformats.org/markup-compatibility/2006">
              <mc:Choice xmlns:v="urn:schemas-microsoft-com:vml" Requires="v">
                <p:oleObj spid="_x0000_s95267" name="Equation" r:id="rId3" imgW="1054080" imgH="304560" progId="Equation.DSMT4">
                  <p:embed/>
                </p:oleObj>
              </mc:Choice>
              <mc:Fallback>
                <p:oleObj name="Equation" r:id="rId3" imgW="1054080" imgH="304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725" y="5229225"/>
                        <a:ext cx="330041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19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t>  </a:t>
            </a:r>
          </a:p>
        </p:txBody>
      </p:sp>
      <p:sp>
        <p:nvSpPr>
          <p:cNvPr id="96266" name="Oval 4"/>
          <p:cNvSpPr>
            <a:spLocks noChangeArrowheads="1"/>
          </p:cNvSpPr>
          <p:nvPr/>
        </p:nvSpPr>
        <p:spPr bwMode="auto">
          <a:xfrm>
            <a:off x="2209800" y="1219200"/>
            <a:ext cx="1219200" cy="1066800"/>
          </a:xfrm>
          <a:prstGeom prst="ellipse">
            <a:avLst/>
          </a:prstGeom>
          <a:solidFill>
            <a:srgbClr val="00FF00"/>
          </a:solidFill>
          <a:ln w="9525">
            <a:solidFill>
              <a:schemeClr val="tx1"/>
            </a:solidFill>
            <a:round/>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u</a:t>
            </a:r>
          </a:p>
        </p:txBody>
      </p:sp>
      <p:sp>
        <p:nvSpPr>
          <p:cNvPr id="96267" name="Oval 5"/>
          <p:cNvSpPr>
            <a:spLocks noChangeArrowheads="1"/>
          </p:cNvSpPr>
          <p:nvPr/>
        </p:nvSpPr>
        <p:spPr bwMode="auto">
          <a:xfrm>
            <a:off x="5724525" y="1196975"/>
            <a:ext cx="1219200" cy="1066800"/>
          </a:xfrm>
          <a:prstGeom prst="ellipse">
            <a:avLst/>
          </a:prstGeom>
          <a:solidFill>
            <a:srgbClr val="00FF00"/>
          </a:solidFill>
          <a:ln w="9525">
            <a:solidFill>
              <a:schemeClr val="tx1"/>
            </a:solidFill>
            <a:round/>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a</a:t>
            </a:r>
          </a:p>
        </p:txBody>
      </p:sp>
      <p:sp>
        <p:nvSpPr>
          <p:cNvPr id="392198" name="Line 6"/>
          <p:cNvSpPr>
            <a:spLocks noChangeShapeType="1"/>
          </p:cNvSpPr>
          <p:nvPr/>
        </p:nvSpPr>
        <p:spPr bwMode="auto">
          <a:xfrm flipH="1">
            <a:off x="3429000" y="17526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6258" name="Object 7"/>
          <p:cNvGraphicFramePr>
            <a:graphicFrameLocks noChangeAspect="1"/>
          </p:cNvGraphicFramePr>
          <p:nvPr/>
        </p:nvGraphicFramePr>
        <p:xfrm>
          <a:off x="3419475" y="981075"/>
          <a:ext cx="2514600" cy="725488"/>
        </p:xfrm>
        <a:graphic>
          <a:graphicData uri="http://schemas.openxmlformats.org/presentationml/2006/ole">
            <mc:AlternateContent xmlns:mc="http://schemas.openxmlformats.org/markup-compatibility/2006">
              <mc:Choice xmlns:v="urn:schemas-microsoft-com:vml" Requires="v">
                <p:oleObj spid="_x0000_s96479" name="Equation" r:id="rId3" imgW="1066680" imgH="304560" progId="Equation.3">
                  <p:embed/>
                </p:oleObj>
              </mc:Choice>
              <mc:Fallback>
                <p:oleObj name="Equation" r:id="rId3" imgW="1066680" imgH="30456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981075"/>
                        <a:ext cx="25146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8"/>
          <p:cNvGraphicFramePr>
            <a:graphicFrameLocks noChangeAspect="1"/>
          </p:cNvGraphicFramePr>
          <p:nvPr/>
        </p:nvGraphicFramePr>
        <p:xfrm>
          <a:off x="2590800" y="2438400"/>
          <a:ext cx="388938" cy="423863"/>
        </p:xfrm>
        <a:graphic>
          <a:graphicData uri="http://schemas.openxmlformats.org/presentationml/2006/ole">
            <mc:AlternateContent xmlns:mc="http://schemas.openxmlformats.org/markup-compatibility/2006">
              <mc:Choice xmlns:v="urn:schemas-microsoft-com:vml" Requires="v">
                <p:oleObj spid="_x0000_s96480" name="Equation" r:id="rId5" imgW="164880" imgH="177480" progId="Equation.3">
                  <p:embed/>
                </p:oleObj>
              </mc:Choice>
              <mc:Fallback>
                <p:oleObj name="Equation" r:id="rId5" imgW="16488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438400"/>
                        <a:ext cx="388938"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9"/>
          <p:cNvGraphicFramePr>
            <a:graphicFrameLocks noChangeAspect="1"/>
          </p:cNvGraphicFramePr>
          <p:nvPr/>
        </p:nvGraphicFramePr>
        <p:xfrm>
          <a:off x="6248400" y="2362200"/>
          <a:ext cx="330200" cy="393700"/>
        </p:xfrm>
        <a:graphic>
          <a:graphicData uri="http://schemas.openxmlformats.org/presentationml/2006/ole">
            <mc:AlternateContent xmlns:mc="http://schemas.openxmlformats.org/markup-compatibility/2006">
              <mc:Choice xmlns:v="urn:schemas-microsoft-com:vml" Requires="v">
                <p:oleObj spid="_x0000_s96481" name="Equation" r:id="rId7" imgW="139680" imgH="164880" progId="Equation.3">
                  <p:embed/>
                </p:oleObj>
              </mc:Choice>
              <mc:Fallback>
                <p:oleObj name="Equation" r:id="rId7" imgW="139680" imgH="1648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362200"/>
                        <a:ext cx="3302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1" name="Object 10"/>
          <p:cNvGraphicFramePr>
            <a:graphicFrameLocks noChangeAspect="1"/>
          </p:cNvGraphicFramePr>
          <p:nvPr/>
        </p:nvGraphicFramePr>
        <p:xfrm>
          <a:off x="304800" y="3048000"/>
          <a:ext cx="6096000" cy="658813"/>
        </p:xfrm>
        <a:graphic>
          <a:graphicData uri="http://schemas.openxmlformats.org/presentationml/2006/ole">
            <mc:AlternateContent xmlns:mc="http://schemas.openxmlformats.org/markup-compatibility/2006">
              <mc:Choice xmlns:v="urn:schemas-microsoft-com:vml" Requires="v">
                <p:oleObj spid="_x0000_s96482" name="Equation" r:id="rId9" imgW="2019240" imgH="215640" progId="Equation.3">
                  <p:embed/>
                </p:oleObj>
              </mc:Choice>
              <mc:Fallback>
                <p:oleObj name="Equation" r:id="rId9" imgW="2019240" imgH="2156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048000"/>
                        <a:ext cx="6096000"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11"/>
          <p:cNvGraphicFramePr>
            <a:graphicFrameLocks noChangeAspect="1"/>
          </p:cNvGraphicFramePr>
          <p:nvPr/>
        </p:nvGraphicFramePr>
        <p:xfrm>
          <a:off x="228600" y="4038600"/>
          <a:ext cx="6248400" cy="615950"/>
        </p:xfrm>
        <a:graphic>
          <a:graphicData uri="http://schemas.openxmlformats.org/presentationml/2006/ole">
            <mc:AlternateContent xmlns:mc="http://schemas.openxmlformats.org/markup-compatibility/2006">
              <mc:Choice xmlns:v="urn:schemas-microsoft-com:vml" Requires="v">
                <p:oleObj spid="_x0000_s96483" name="Equation" r:id="rId11" imgW="2476440" imgH="241200" progId="Equation.3">
                  <p:embed/>
                </p:oleObj>
              </mc:Choice>
              <mc:Fallback>
                <p:oleObj name="Equation" r:id="rId11" imgW="2476440" imgH="2412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4038600"/>
                        <a:ext cx="62484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3" name="Object 12"/>
          <p:cNvGraphicFramePr>
            <a:graphicFrameLocks noChangeAspect="1"/>
          </p:cNvGraphicFramePr>
          <p:nvPr/>
        </p:nvGraphicFramePr>
        <p:xfrm>
          <a:off x="4787900" y="4797425"/>
          <a:ext cx="1981200" cy="534988"/>
        </p:xfrm>
        <a:graphic>
          <a:graphicData uri="http://schemas.openxmlformats.org/presentationml/2006/ole">
            <mc:AlternateContent xmlns:mc="http://schemas.openxmlformats.org/markup-compatibility/2006">
              <mc:Choice xmlns:v="urn:schemas-microsoft-com:vml" Requires="v">
                <p:oleObj spid="_x0000_s96484" name="Equation" r:id="rId13" imgW="761760" imgH="203040" progId="Equation.DSMT4">
                  <p:embed/>
                </p:oleObj>
              </mc:Choice>
              <mc:Fallback>
                <p:oleObj name="Equation" r:id="rId13" imgW="761760" imgH="20304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4797425"/>
                        <a:ext cx="1981200"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13"/>
          <p:cNvGraphicFramePr>
            <a:graphicFrameLocks noChangeAspect="1"/>
          </p:cNvGraphicFramePr>
          <p:nvPr/>
        </p:nvGraphicFramePr>
        <p:xfrm>
          <a:off x="304800" y="5562600"/>
          <a:ext cx="8686800" cy="628650"/>
        </p:xfrm>
        <a:graphic>
          <a:graphicData uri="http://schemas.openxmlformats.org/presentationml/2006/ole">
            <mc:AlternateContent xmlns:mc="http://schemas.openxmlformats.org/markup-compatibility/2006">
              <mc:Choice xmlns:v="urn:schemas-microsoft-com:vml" Requires="v">
                <p:oleObj spid="_x0000_s96485" name="Equation" r:id="rId15" imgW="3365280" imgH="241200" progId="Equation.3">
                  <p:embed/>
                </p:oleObj>
              </mc:Choice>
              <mc:Fallback>
                <p:oleObj name="Equation" r:id="rId15" imgW="3365280" imgH="2412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4800" y="5562600"/>
                        <a:ext cx="86868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81013" y="762000"/>
            <a:ext cx="8662987" cy="5562600"/>
          </a:xfrm>
        </p:spPr>
        <p:txBody>
          <a:bodyPr/>
          <a:lstStyle/>
          <a:p>
            <a:pPr eaLnBrk="1" hangingPunct="1">
              <a:buFont typeface="Wingdings" pitchFamily="2" charset="2"/>
              <a:buNone/>
              <a:defRPr/>
            </a:pPr>
            <a:r>
              <a:rPr lang="zh-CN" altLang="en-US" b="1" smtClean="0">
                <a:latin typeface="黑体" pitchFamily="2" charset="-122"/>
                <a:ea typeface="黑体" pitchFamily="2" charset="-122"/>
              </a:rPr>
              <a:t>设论域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如气温</a:t>
            </a:r>
          </a:p>
          <a:p>
            <a:pPr eaLnBrk="1" hangingPunct="1">
              <a:buFont typeface="Wingdings" pitchFamily="2" charset="2"/>
              <a:buNone/>
              <a:defRPr/>
            </a:pPr>
            <a:r>
              <a:rPr lang="zh-CN" altLang="en-US" b="1" smtClean="0">
                <a:latin typeface="黑体" pitchFamily="2" charset="-122"/>
                <a:ea typeface="黑体" pitchFamily="2" charset="-122"/>
              </a:rPr>
              <a:t>集合</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由一类单词组 </a:t>
            </a:r>
            <a:r>
              <a:rPr lang="en-US" altLang="zh-CN" b="1" smtClean="0">
                <a:latin typeface="黑体" pitchFamily="2" charset="-122"/>
                <a:ea typeface="黑体" pitchFamily="2" charset="-122"/>
              </a:rPr>
              <a:t>a </a:t>
            </a:r>
            <a:r>
              <a:rPr lang="zh-CN" altLang="en-US" b="1" smtClean="0">
                <a:latin typeface="黑体" pitchFamily="2" charset="-122"/>
                <a:ea typeface="黑体" pitchFamily="2" charset="-122"/>
              </a:rPr>
              <a:t>成，如高温</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r>
              <a:rPr lang="zh-CN" altLang="en-US" b="1" smtClean="0">
                <a:ea typeface="黑体" pitchFamily="2" charset="-122"/>
              </a:rPr>
              <a:t>语义：</a:t>
            </a:r>
          </a:p>
        </p:txBody>
      </p:sp>
      <p:graphicFrame>
        <p:nvGraphicFramePr>
          <p:cNvPr id="97282" name="Object 4"/>
          <p:cNvGraphicFramePr>
            <a:graphicFrameLocks noChangeAspect="1"/>
          </p:cNvGraphicFramePr>
          <p:nvPr/>
        </p:nvGraphicFramePr>
        <p:xfrm>
          <a:off x="3668713" y="782638"/>
          <a:ext cx="2570162" cy="600075"/>
        </p:xfrm>
        <a:graphic>
          <a:graphicData uri="http://schemas.openxmlformats.org/presentationml/2006/ole">
            <mc:AlternateContent xmlns:mc="http://schemas.openxmlformats.org/markup-compatibility/2006">
              <mc:Choice xmlns:v="urn:schemas-microsoft-com:vml" Requires="v">
                <p:oleObj spid="_x0000_s97407" name="Equation" r:id="rId3" imgW="1231560" imgH="228600" progId="Equation.DSMT4">
                  <p:embed/>
                </p:oleObj>
              </mc:Choice>
              <mc:Fallback>
                <p:oleObj name="Equation" r:id="rId3" imgW="123156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713" y="782638"/>
                        <a:ext cx="2570162"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5"/>
          <p:cNvGraphicFramePr>
            <a:graphicFrameLocks noChangeAspect="1"/>
          </p:cNvGraphicFramePr>
          <p:nvPr/>
        </p:nvGraphicFramePr>
        <p:xfrm>
          <a:off x="1905000" y="2514600"/>
          <a:ext cx="5029200" cy="862013"/>
        </p:xfrm>
        <a:graphic>
          <a:graphicData uri="http://schemas.openxmlformats.org/presentationml/2006/ole">
            <mc:AlternateContent xmlns:mc="http://schemas.openxmlformats.org/markup-compatibility/2006">
              <mc:Choice xmlns:v="urn:schemas-microsoft-com:vml" Requires="v">
                <p:oleObj spid="_x0000_s97408" name="Equation" r:id="rId5" imgW="1206360" imgH="203040" progId="Equation.DSMT4">
                  <p:embed/>
                </p:oleObj>
              </mc:Choice>
              <mc:Fallback>
                <p:oleObj name="Equation" r:id="rId5" imgW="120636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514600"/>
                        <a:ext cx="50292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4" name="Object 6"/>
          <p:cNvGraphicFramePr>
            <a:graphicFrameLocks noChangeAspect="1"/>
          </p:cNvGraphicFramePr>
          <p:nvPr/>
        </p:nvGraphicFramePr>
        <p:xfrm>
          <a:off x="1908175" y="3644900"/>
          <a:ext cx="2951163" cy="862013"/>
        </p:xfrm>
        <a:graphic>
          <a:graphicData uri="http://schemas.openxmlformats.org/presentationml/2006/ole">
            <mc:AlternateContent xmlns:mc="http://schemas.openxmlformats.org/markup-compatibility/2006">
              <mc:Choice xmlns:v="urn:schemas-microsoft-com:vml" Requires="v">
                <p:oleObj spid="_x0000_s97409" name="Equation" r:id="rId7" imgW="863280" imgH="203040" progId="Equation.DSMT4">
                  <p:embed/>
                </p:oleObj>
              </mc:Choice>
              <mc:Fallback>
                <p:oleObj name="Equation" r:id="rId7" imgW="86328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644900"/>
                        <a:ext cx="2951163"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5" name="Object 7"/>
          <p:cNvGraphicFramePr>
            <a:graphicFrameLocks noChangeAspect="1"/>
          </p:cNvGraphicFramePr>
          <p:nvPr/>
        </p:nvGraphicFramePr>
        <p:xfrm>
          <a:off x="509588" y="4876800"/>
          <a:ext cx="7127875" cy="806450"/>
        </p:xfrm>
        <a:graphic>
          <a:graphicData uri="http://schemas.openxmlformats.org/presentationml/2006/ole">
            <mc:AlternateContent xmlns:mc="http://schemas.openxmlformats.org/markup-compatibility/2006">
              <mc:Choice xmlns:v="urn:schemas-microsoft-com:vml" Requires="v">
                <p:oleObj spid="_x0000_s97410" name="Equation" r:id="rId9" imgW="1930320" imgH="215640" progId="Equation.DSMT4">
                  <p:embed/>
                </p:oleObj>
              </mc:Choice>
              <mc:Fallback>
                <p:oleObj name="Equation" r:id="rId9" imgW="1930320" imgH="215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588" y="4876800"/>
                        <a:ext cx="712787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323850" y="620713"/>
            <a:ext cx="8820150" cy="5478462"/>
          </a:xfrm>
        </p:spPr>
        <p:txBody>
          <a:bodyPr/>
          <a:lstStyle/>
          <a:p>
            <a:pPr eaLnBrk="1" hangingPunct="1">
              <a:buFont typeface="Wingdings" pitchFamily="2" charset="2"/>
              <a:buNone/>
              <a:defRPr/>
            </a:pPr>
            <a:r>
              <a:rPr lang="zh-CN" altLang="en-US" sz="3600" b="1" smtClean="0">
                <a:solidFill>
                  <a:schemeClr val="hlink"/>
                </a:solidFill>
                <a:latin typeface="黑体" pitchFamily="2" charset="-122"/>
                <a:ea typeface="黑体" pitchFamily="2" charset="-122"/>
              </a:rPr>
              <a:t>例：</a:t>
            </a:r>
            <a:r>
              <a:rPr lang="zh-CN" altLang="en-US" b="1" smtClean="0">
                <a:latin typeface="黑体" pitchFamily="2" charset="-122"/>
                <a:ea typeface="黑体" pitchFamily="2" charset="-122"/>
              </a:rPr>
              <a:t>设论域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为夏天气温，</a:t>
            </a:r>
            <a:r>
              <a:rPr lang="en-US" altLang="zh-CN" b="1" smtClean="0">
                <a:latin typeface="黑体" pitchFamily="2" charset="-122"/>
                <a:ea typeface="黑体" pitchFamily="2" charset="-122"/>
              </a:rPr>
              <a:t>U={35</a:t>
            </a:r>
            <a:r>
              <a:rPr lang="en-US" altLang="zh-CN" b="1" smtClean="0">
                <a:latin typeface="Arial"/>
                <a:ea typeface="黑体" pitchFamily="2" charset="-122"/>
              </a:rPr>
              <a:t>º</a:t>
            </a:r>
            <a:r>
              <a:rPr lang="en-US" altLang="zh-CN" b="1" smtClean="0">
                <a:latin typeface="黑体" pitchFamily="2" charset="-122"/>
                <a:ea typeface="黑体" pitchFamily="2" charset="-122"/>
              </a:rPr>
              <a:t>c,36</a:t>
            </a:r>
            <a:r>
              <a:rPr lang="en-US" altLang="zh-CN" b="1" smtClean="0">
                <a:latin typeface="Arial"/>
                <a:ea typeface="黑体" pitchFamily="2" charset="-122"/>
              </a:rPr>
              <a:t>º</a:t>
            </a:r>
            <a:r>
              <a:rPr lang="en-US" altLang="zh-CN" b="1" smtClean="0">
                <a:latin typeface="黑体" pitchFamily="2" charset="-122"/>
                <a:ea typeface="黑体" pitchFamily="2" charset="-122"/>
              </a:rPr>
              <a:t>c,37</a:t>
            </a:r>
            <a:r>
              <a:rPr lang="en-US" altLang="zh-CN" b="1" smtClean="0">
                <a:latin typeface="Arial"/>
                <a:ea typeface="黑体" pitchFamily="2" charset="-122"/>
              </a:rPr>
              <a:t>º</a:t>
            </a:r>
            <a:r>
              <a:rPr lang="en-US" altLang="zh-CN" b="1" smtClean="0">
                <a:latin typeface="黑体" pitchFamily="2" charset="-122"/>
                <a:ea typeface="黑体" pitchFamily="2" charset="-122"/>
              </a:rPr>
              <a:t>c,38</a:t>
            </a:r>
            <a:r>
              <a:rPr lang="en-US" altLang="zh-CN" b="1" smtClean="0">
                <a:latin typeface="Arial"/>
                <a:ea typeface="黑体" pitchFamily="2" charset="-122"/>
              </a:rPr>
              <a:t>º</a:t>
            </a:r>
            <a:r>
              <a:rPr lang="en-US" altLang="zh-CN" b="1" smtClean="0">
                <a:latin typeface="黑体" pitchFamily="2" charset="-122"/>
                <a:ea typeface="黑体" pitchFamily="2" charset="-122"/>
              </a:rPr>
              <a:t>c,39</a:t>
            </a:r>
            <a:r>
              <a:rPr lang="en-US" altLang="zh-CN" b="1" smtClean="0">
                <a:latin typeface="Arial"/>
                <a:ea typeface="黑体" pitchFamily="2" charset="-122"/>
              </a:rPr>
              <a:t>º</a:t>
            </a:r>
            <a:r>
              <a:rPr lang="en-US" altLang="zh-CN" b="1" smtClean="0">
                <a:latin typeface="黑体" pitchFamily="2" charset="-122"/>
                <a:ea typeface="黑体" pitchFamily="2" charset="-122"/>
              </a:rPr>
              <a:t>c,40</a:t>
            </a:r>
            <a:r>
              <a:rPr lang="en-US" altLang="zh-CN" b="1" smtClean="0">
                <a:latin typeface="Arial"/>
                <a:ea typeface="黑体" pitchFamily="2" charset="-122"/>
              </a:rPr>
              <a:t>º</a:t>
            </a:r>
            <a:r>
              <a:rPr lang="en-US" altLang="zh-CN" b="1" smtClean="0">
                <a:latin typeface="黑体" pitchFamily="2" charset="-122"/>
                <a:ea typeface="黑体" pitchFamily="2" charset="-122"/>
              </a:rPr>
              <a:t>c}</a:t>
            </a:r>
          </a:p>
          <a:p>
            <a:pPr eaLnBrk="1" hangingPunct="1">
              <a:buFont typeface="Wingdings" pitchFamily="2" charset="2"/>
              <a:buNone/>
              <a:defRPr/>
            </a:pPr>
            <a:r>
              <a:rPr lang="zh-CN" altLang="en-US" b="1" smtClean="0">
                <a:latin typeface="黑体" pitchFamily="2" charset="-122"/>
                <a:ea typeface="黑体" pitchFamily="2" charset="-122"/>
              </a:rPr>
              <a:t>单词</a:t>
            </a:r>
            <a:r>
              <a:rPr lang="en-US" altLang="zh-CN" b="1" smtClean="0">
                <a:latin typeface="黑体" pitchFamily="2" charset="-122"/>
                <a:ea typeface="黑体" pitchFamily="2" charset="-122"/>
              </a:rPr>
              <a:t>a</a:t>
            </a:r>
            <a:r>
              <a:rPr lang="zh-CN" altLang="en-US" b="1" smtClean="0">
                <a:latin typeface="黑体" pitchFamily="2" charset="-122"/>
                <a:ea typeface="黑体" pitchFamily="2" charset="-122"/>
              </a:rPr>
              <a:t>为</a:t>
            </a:r>
            <a:r>
              <a:rPr lang="zh-CN" altLang="en-US" b="1" smtClean="0">
                <a:latin typeface="Arial"/>
                <a:ea typeface="黑体" pitchFamily="2" charset="-122"/>
              </a:rPr>
              <a:t>“</a:t>
            </a:r>
            <a:r>
              <a:rPr lang="zh-CN" altLang="en-US" b="1" smtClean="0">
                <a:latin typeface="黑体" pitchFamily="2" charset="-122"/>
                <a:ea typeface="黑体" pitchFamily="2" charset="-122"/>
              </a:rPr>
              <a:t>高温</a:t>
            </a:r>
            <a:r>
              <a:rPr lang="zh-CN" altLang="en-US" b="1" smtClean="0">
                <a:latin typeface="Arial"/>
                <a:ea typeface="黑体" pitchFamily="2" charset="-122"/>
              </a:rPr>
              <a:t>”</a:t>
            </a:r>
            <a:r>
              <a:rPr lang="zh-CN" altLang="en-US" b="1" smtClean="0">
                <a:latin typeface="黑体" pitchFamily="2" charset="-122"/>
                <a:ea typeface="黑体" pitchFamily="2" charset="-122"/>
              </a:rPr>
              <a:t>，元素</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为</a:t>
            </a:r>
            <a:r>
              <a:rPr lang="zh-CN" altLang="en-US" b="1" smtClean="0">
                <a:latin typeface="Arial"/>
                <a:ea typeface="黑体" pitchFamily="2" charset="-122"/>
              </a:rPr>
              <a:t>“</a:t>
            </a:r>
            <a:r>
              <a:rPr lang="zh-CN" altLang="en-US" b="1" smtClean="0">
                <a:latin typeface="黑体" pitchFamily="2" charset="-122"/>
                <a:ea typeface="黑体" pitchFamily="2" charset="-122"/>
              </a:rPr>
              <a:t>日最高气温</a:t>
            </a:r>
            <a:r>
              <a:rPr lang="zh-CN" altLang="en-US" b="1" smtClean="0">
                <a:latin typeface="Arial"/>
                <a:ea typeface="黑体" pitchFamily="2" charset="-122"/>
              </a:rPr>
              <a:t>”</a:t>
            </a:r>
            <a:r>
              <a:rPr lang="zh-CN" altLang="en-US" b="1" smtClean="0">
                <a:latin typeface="黑体" pitchFamily="2" charset="-122"/>
                <a:ea typeface="黑体" pitchFamily="2" charset="-122"/>
              </a:rPr>
              <a:t>，则有</a:t>
            </a:r>
          </a:p>
        </p:txBody>
      </p:sp>
      <p:sp>
        <p:nvSpPr>
          <p:cNvPr id="394243" name="Rectangle 3"/>
          <p:cNvSpPr>
            <a:spLocks noChangeArrowheads="1"/>
          </p:cNvSpPr>
          <p:nvPr/>
        </p:nvSpPr>
        <p:spPr bwMode="auto">
          <a:xfrm>
            <a:off x="0" y="26717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8306" name="Object 4"/>
          <p:cNvGraphicFramePr>
            <a:graphicFrameLocks noChangeAspect="1"/>
          </p:cNvGraphicFramePr>
          <p:nvPr/>
        </p:nvGraphicFramePr>
        <p:xfrm>
          <a:off x="250825" y="2781300"/>
          <a:ext cx="8355013" cy="2909888"/>
        </p:xfrm>
        <a:graphic>
          <a:graphicData uri="http://schemas.openxmlformats.org/presentationml/2006/ole">
            <mc:AlternateContent xmlns:mc="http://schemas.openxmlformats.org/markup-compatibility/2006">
              <mc:Choice xmlns:v="urn:schemas-microsoft-com:vml" Requires="v">
                <p:oleObj spid="_x0000_s98339" name="Equation" r:id="rId3" imgW="3555720" imgH="1041120" progId="Equation.DSMT4">
                  <p:embed/>
                </p:oleObj>
              </mc:Choice>
              <mc:Fallback>
                <p:oleObj name="Equation" r:id="rId3" imgW="3555720" imgH="10411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781300"/>
                        <a:ext cx="8355013" cy="290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266" name="Rectangle 2"/>
          <p:cNvSpPr>
            <a:spLocks noGrp="1" noChangeArrowheads="1"/>
          </p:cNvSpPr>
          <p:nvPr>
            <p:ph type="body" idx="1"/>
          </p:nvPr>
        </p:nvSpPr>
        <p:spPr>
          <a:xfrm>
            <a:off x="0" y="836613"/>
            <a:ext cx="9144000" cy="5118100"/>
          </a:xfrm>
        </p:spPr>
        <p:txBody>
          <a:bodyPr/>
          <a:lstStyle/>
          <a:p>
            <a:pPr eaLnBrk="1" hangingPunct="1">
              <a:buFont typeface="Wingdings" pitchFamily="2" charset="2"/>
              <a:buNone/>
              <a:defRPr/>
            </a:pPr>
            <a:r>
              <a:rPr lang="zh-CN" altLang="en-US" smtClean="0"/>
              <a:t> </a:t>
            </a:r>
            <a:r>
              <a:rPr lang="zh-CN" altLang="en-US" b="1" smtClean="0">
                <a:latin typeface="黑体" pitchFamily="2" charset="-122"/>
                <a:ea typeface="黑体" pitchFamily="2" charset="-122"/>
              </a:rPr>
              <a:t>因为 高温</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模糊性单词   </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模糊</a:t>
            </a:r>
          </a:p>
          <a:p>
            <a:pPr eaLnBrk="1" hangingPunct="1">
              <a:buFont typeface="Wingdings" pitchFamily="2" charset="2"/>
              <a:buNone/>
              <a:defRPr/>
            </a:pPr>
            <a:r>
              <a:rPr lang="zh-CN" altLang="en-US" b="1" smtClean="0">
                <a:latin typeface="黑体" pitchFamily="2" charset="-122"/>
                <a:ea typeface="黑体" pitchFamily="2" charset="-122"/>
              </a:rPr>
              <a:t> 若</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和</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不变，</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en-US" altLang="zh-CN" b="1" smtClean="0">
                <a:latin typeface="Arial"/>
                <a:ea typeface="黑体" pitchFamily="2" charset="-122"/>
              </a:rPr>
              <a:t>“</a:t>
            </a:r>
            <a:r>
              <a:rPr lang="zh-CN" altLang="en-US" b="1" smtClean="0">
                <a:latin typeface="黑体" pitchFamily="2" charset="-122"/>
                <a:ea typeface="黑体" pitchFamily="2" charset="-122"/>
              </a:rPr>
              <a:t>高于</a:t>
            </a:r>
            <a:r>
              <a:rPr lang="en-US" altLang="zh-CN" b="1" smtClean="0">
                <a:latin typeface="黑体" pitchFamily="2" charset="-122"/>
                <a:ea typeface="黑体" pitchFamily="2" charset="-122"/>
              </a:rPr>
              <a:t>37</a:t>
            </a:r>
            <a:r>
              <a:rPr lang="en-US" altLang="zh-CN" b="1" smtClean="0">
                <a:latin typeface="Arial"/>
                <a:ea typeface="黑体" pitchFamily="2" charset="-122"/>
              </a:rPr>
              <a:t>º</a:t>
            </a:r>
            <a:r>
              <a:rPr lang="en-US" altLang="zh-CN" b="1" smtClean="0">
                <a:latin typeface="黑体" pitchFamily="2" charset="-122"/>
                <a:ea typeface="黑体" pitchFamily="2" charset="-122"/>
              </a:rPr>
              <a:t>C</a:t>
            </a:r>
            <a:r>
              <a:rPr lang="zh-CN" altLang="en-US" b="1" smtClean="0">
                <a:latin typeface="黑体" pitchFamily="2" charset="-122"/>
                <a:ea typeface="黑体" pitchFamily="2" charset="-122"/>
              </a:rPr>
              <a:t>气温</a:t>
            </a:r>
            <a:r>
              <a:rPr lang="zh-CN" altLang="en-US" b="1" smtClean="0">
                <a:latin typeface="Arial"/>
                <a:ea typeface="黑体" pitchFamily="2" charset="-122"/>
              </a:rPr>
              <a:t>”</a:t>
            </a:r>
            <a:r>
              <a:rPr lang="zh-CN" altLang="en-US" b="1" smtClean="0">
                <a:latin typeface="黑体" pitchFamily="2" charset="-122"/>
                <a:ea typeface="黑体" pitchFamily="2" charset="-122"/>
              </a:rPr>
              <a:t>则有</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endParaRPr lang="zh-CN" altLang="en-US" b="1" smtClean="0">
              <a:solidFill>
                <a:srgbClr val="001817"/>
              </a:solidFill>
            </a:endParaRP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t>   </a:t>
            </a:r>
            <a:r>
              <a:rPr lang="en-US" altLang="zh-CN" b="1" u="sng" smtClean="0">
                <a:latin typeface="黑体" pitchFamily="2" charset="-122"/>
                <a:ea typeface="黑体" pitchFamily="2" charset="-122"/>
              </a:rPr>
              <a:t>A</a:t>
            </a:r>
            <a:r>
              <a:rPr lang="en-US" altLang="zh-CN" b="1" smtClean="0">
                <a:latin typeface="黑体" pitchFamily="2" charset="-122"/>
                <a:ea typeface="黑体" pitchFamily="2" charset="-122"/>
              </a:rPr>
              <a:t>={38</a:t>
            </a:r>
            <a:r>
              <a:rPr lang="en-US" altLang="zh-CN" b="1" smtClean="0">
                <a:latin typeface="Arial"/>
                <a:ea typeface="黑体" pitchFamily="2" charset="-122"/>
              </a:rPr>
              <a:t>º</a:t>
            </a:r>
            <a:r>
              <a:rPr lang="zh-CN" altLang="en-US" b="1" smtClean="0">
                <a:latin typeface="黑体" pitchFamily="2" charset="-122"/>
                <a:ea typeface="黑体" pitchFamily="2" charset="-122"/>
              </a:rPr>
              <a:t>，</a:t>
            </a:r>
            <a:r>
              <a:rPr lang="en-US" altLang="zh-CN" b="1" smtClean="0">
                <a:latin typeface="黑体" pitchFamily="2" charset="-122"/>
                <a:ea typeface="黑体" pitchFamily="2" charset="-122"/>
              </a:rPr>
              <a:t>39</a:t>
            </a:r>
            <a:r>
              <a:rPr lang="en-US" altLang="zh-CN" b="1" smtClean="0">
                <a:latin typeface="Arial"/>
                <a:ea typeface="黑体" pitchFamily="2" charset="-122"/>
              </a:rPr>
              <a:t>º</a:t>
            </a:r>
            <a:r>
              <a:rPr lang="zh-CN" altLang="en-US" b="1" smtClean="0">
                <a:latin typeface="黑体" pitchFamily="2" charset="-122"/>
                <a:ea typeface="黑体" pitchFamily="2" charset="-122"/>
              </a:rPr>
              <a:t>，</a:t>
            </a:r>
            <a:r>
              <a:rPr lang="en-US" altLang="zh-CN" b="1" smtClean="0">
                <a:latin typeface="黑体" pitchFamily="2" charset="-122"/>
                <a:ea typeface="黑体" pitchFamily="2" charset="-122"/>
              </a:rPr>
              <a:t>40</a:t>
            </a:r>
            <a:r>
              <a:rPr lang="en-US" altLang="zh-CN" b="1" smtClean="0">
                <a:latin typeface="Arial"/>
                <a:ea typeface="黑体" pitchFamily="2" charset="-122"/>
              </a:rPr>
              <a:t>º</a:t>
            </a:r>
            <a:r>
              <a:rPr lang="en-US" altLang="zh-CN" b="1" smtClean="0">
                <a:latin typeface="黑体" pitchFamily="2" charset="-122"/>
                <a:ea typeface="黑体" pitchFamily="2" charset="-122"/>
              </a:rPr>
              <a:t>}     </a:t>
            </a:r>
            <a:r>
              <a:rPr lang="en-US" altLang="zh-CN" b="1" u="sng" smtClean="0">
                <a:latin typeface="黑体" pitchFamily="2" charset="-122"/>
                <a:ea typeface="黑体" pitchFamily="2" charset="-122"/>
              </a:rPr>
              <a:t>A</a:t>
            </a:r>
            <a:r>
              <a:rPr lang="en-US" altLang="zh-CN" b="1" smtClean="0">
                <a:latin typeface="黑体" pitchFamily="2" charset="-122"/>
                <a:ea typeface="黑体" pitchFamily="2" charset="-122"/>
              </a:rPr>
              <a:t>={1,1,1}</a:t>
            </a:r>
          </a:p>
          <a:p>
            <a:pPr eaLnBrk="1" hangingPunct="1">
              <a:buFont typeface="Wingdings" pitchFamily="2" charset="2"/>
              <a:buNone/>
              <a:defRPr/>
            </a:pPr>
            <a:r>
              <a:rPr lang="zh-CN" altLang="en-US" b="1" smtClean="0">
                <a:latin typeface="黑体" pitchFamily="2" charset="-122"/>
                <a:ea typeface="黑体" pitchFamily="2" charset="-122"/>
              </a:rPr>
              <a:t>  因为高于</a:t>
            </a:r>
            <a:r>
              <a:rPr lang="en-US" altLang="zh-CN" b="1" smtClean="0">
                <a:latin typeface="黑体" pitchFamily="2" charset="-122"/>
                <a:ea typeface="黑体" pitchFamily="2" charset="-122"/>
              </a:rPr>
              <a:t>37</a:t>
            </a:r>
            <a:r>
              <a:rPr lang="en-US" altLang="zh-CN" b="1" smtClean="0">
                <a:latin typeface="Arial"/>
                <a:ea typeface="黑体" pitchFamily="2" charset="-122"/>
              </a:rPr>
              <a:t>º</a:t>
            </a:r>
            <a:r>
              <a:rPr lang="zh-CN" altLang="en-US" b="1" smtClean="0">
                <a:latin typeface="黑体" pitchFamily="2" charset="-122"/>
                <a:ea typeface="黑体" pitchFamily="2" charset="-122"/>
              </a:rPr>
              <a:t>气温</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清晰概念</a:t>
            </a:r>
            <a:r>
              <a:rPr lang="zh-CN" altLang="en-US" b="1" smtClean="0">
                <a:solidFill>
                  <a:srgbClr val="00FF00"/>
                </a:solidFill>
                <a:latin typeface="黑体" pitchFamily="2" charset="-122"/>
                <a:ea typeface="黑体" pitchFamily="2" charset="-122"/>
                <a:sym typeface="Wingdings" pitchFamily="2" charset="2"/>
              </a:rPr>
              <a:t></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清晰</a:t>
            </a:r>
          </a:p>
        </p:txBody>
      </p:sp>
      <p:sp>
        <p:nvSpPr>
          <p:cNvPr id="395267" name="Rectangle 3"/>
          <p:cNvSpPr>
            <a:spLocks noChangeArrowheads="1"/>
          </p:cNvSpPr>
          <p:nvPr/>
        </p:nvSpPr>
        <p:spPr bwMode="auto">
          <a:xfrm>
            <a:off x="0" y="301942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9330" name="Object 4"/>
          <p:cNvGraphicFramePr>
            <a:graphicFrameLocks noChangeAspect="1"/>
          </p:cNvGraphicFramePr>
          <p:nvPr/>
        </p:nvGraphicFramePr>
        <p:xfrm>
          <a:off x="119063" y="2362200"/>
          <a:ext cx="8789987" cy="1560513"/>
        </p:xfrm>
        <a:graphic>
          <a:graphicData uri="http://schemas.openxmlformats.org/presentationml/2006/ole">
            <mc:AlternateContent xmlns:mc="http://schemas.openxmlformats.org/markup-compatibility/2006">
              <mc:Choice xmlns:v="urn:schemas-microsoft-com:vml" Requires="v">
                <p:oleObj spid="_x0000_s99363" name="Equation" r:id="rId3" imgW="3276360" imgH="583920" progId="Equation.3">
                  <p:embed/>
                </p:oleObj>
              </mc:Choice>
              <mc:Fallback>
                <p:oleObj name="Equation" r:id="rId3" imgW="3276360" imgH="5839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3" y="2362200"/>
                        <a:ext cx="8789987" cy="156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7314" name="Rectangle 2"/>
          <p:cNvSpPr>
            <a:spLocks noGrp="1" noChangeArrowheads="1"/>
          </p:cNvSpPr>
          <p:nvPr>
            <p:ph type="body" idx="1"/>
          </p:nvPr>
        </p:nvSpPr>
        <p:spPr>
          <a:xfrm>
            <a:off x="323850" y="908050"/>
            <a:ext cx="8640763" cy="5191125"/>
          </a:xfrm>
        </p:spPr>
        <p:txBody>
          <a:bodyPr/>
          <a:lstStyle/>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2. </a:t>
            </a:r>
            <a:r>
              <a:rPr lang="zh-CN" altLang="en-US" sz="3600" b="1" smtClean="0">
                <a:solidFill>
                  <a:schemeClr val="hlink"/>
                </a:solidFill>
                <a:latin typeface="黑体" pitchFamily="2" charset="-122"/>
                <a:ea typeface="黑体" pitchFamily="2" charset="-122"/>
              </a:rPr>
              <a:t>模糊语言算子</a:t>
            </a:r>
          </a:p>
          <a:p>
            <a:pPr eaLnBrk="1" hangingPunct="1">
              <a:buFont typeface="Wingdings" pitchFamily="2" charset="2"/>
              <a:buNone/>
              <a:defRPr/>
            </a:pPr>
            <a:r>
              <a:rPr lang="zh-CN" altLang="en-US" sz="2800" b="1" smtClean="0">
                <a:latin typeface="黑体" pitchFamily="2" charset="-122"/>
                <a:ea typeface="黑体" pitchFamily="2" charset="-122"/>
              </a:rPr>
              <a:t>   </a:t>
            </a:r>
            <a:r>
              <a:rPr lang="zh-CN" altLang="en-US" b="1" smtClean="0">
                <a:latin typeface="黑体" pitchFamily="2" charset="-122"/>
                <a:ea typeface="黑体" pitchFamily="2" charset="-122"/>
              </a:rPr>
              <a:t>是语言系统中的一类前缀词，通常加在一个词组或单词的前面，用来调整一个词的词义。</a:t>
            </a:r>
          </a:p>
          <a:p>
            <a:pPr eaLnBrk="1" hangingPunct="1">
              <a:buFont typeface="Wingdings" pitchFamily="2" charset="2"/>
              <a:buNone/>
              <a:defRPr/>
            </a:pPr>
            <a:endParaRPr lang="zh-CN" altLang="en-US" b="1" smtClean="0">
              <a:solidFill>
                <a:srgbClr val="001817"/>
              </a:solidFill>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如：</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前缀词：</a:t>
            </a:r>
            <a:r>
              <a:rPr lang="zh-CN" altLang="en-US" b="1" smtClean="0">
                <a:latin typeface="Arial"/>
                <a:ea typeface="黑体" pitchFamily="2" charset="-122"/>
              </a:rPr>
              <a:t>“</a:t>
            </a:r>
            <a:r>
              <a:rPr lang="zh-CN" altLang="en-US" b="1" smtClean="0">
                <a:latin typeface="黑体" pitchFamily="2" charset="-122"/>
                <a:ea typeface="黑体" pitchFamily="2" charset="-122"/>
              </a:rPr>
              <a:t>比较</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大致</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有点</a:t>
            </a:r>
            <a:r>
              <a:rPr lang="zh-CN" altLang="en-US" b="1" smtClean="0">
                <a:latin typeface="Arial"/>
                <a:ea typeface="黑体" pitchFamily="2" charset="-122"/>
              </a:rPr>
              <a:t>”</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latin typeface="Arial"/>
                <a:ea typeface="黑体" pitchFamily="2" charset="-122"/>
              </a:rPr>
              <a:t>“</a:t>
            </a:r>
            <a:r>
              <a:rPr lang="zh-CN" altLang="en-US" b="1" smtClean="0">
                <a:latin typeface="黑体" pitchFamily="2" charset="-122"/>
                <a:ea typeface="黑体" pitchFamily="2" charset="-122"/>
              </a:rPr>
              <a:t>偏向</a:t>
            </a:r>
            <a:r>
              <a:rPr lang="zh-CN" altLang="en-US" b="1" smtClean="0">
                <a:latin typeface="Arial"/>
                <a:ea typeface="黑体" pitchFamily="2" charset="-122"/>
              </a:rPr>
              <a:t>”</a:t>
            </a:r>
            <a:endParaRPr lang="zh-CN" altLang="en-US" b="1" smtClean="0">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64195" name="Rectangle 3"/>
          <p:cNvSpPr>
            <a:spLocks noGrp="1" noChangeArrowheads="1"/>
          </p:cNvSpPr>
          <p:nvPr>
            <p:ph type="body" idx="1"/>
          </p:nvPr>
        </p:nvSpPr>
        <p:spPr>
          <a:xfrm>
            <a:off x="323850" y="762000"/>
            <a:ext cx="8662988" cy="5337175"/>
          </a:xfrm>
        </p:spPr>
        <p:txBody>
          <a:bodyPr/>
          <a:lstStyle/>
          <a:p>
            <a:pPr eaLnBrk="1" hangingPunct="1">
              <a:lnSpc>
                <a:spcPct val="90000"/>
              </a:lnSpc>
              <a:buFont typeface="Wingdings" pitchFamily="2" charset="2"/>
              <a:buNone/>
              <a:defRPr/>
            </a:pPr>
            <a:r>
              <a:rPr lang="zh-CN" altLang="en-US" b="1" smtClean="0">
                <a:solidFill>
                  <a:srgbClr val="FFCC00"/>
                </a:solidFill>
              </a:rPr>
              <a:t>模糊性与随机性：</a:t>
            </a:r>
          </a:p>
          <a:p>
            <a:pPr eaLnBrk="1" hangingPunct="1">
              <a:lnSpc>
                <a:spcPct val="90000"/>
              </a:lnSpc>
              <a:defRPr/>
            </a:pPr>
            <a:r>
              <a:rPr lang="zh-CN" altLang="en-US" sz="2800" b="1" smtClean="0"/>
              <a:t>随机性：外在的不确定性      预测某天降雨量</a:t>
            </a:r>
          </a:p>
          <a:p>
            <a:pPr eaLnBrk="1" hangingPunct="1">
              <a:lnSpc>
                <a:spcPct val="90000"/>
              </a:lnSpc>
              <a:defRPr/>
            </a:pPr>
            <a:r>
              <a:rPr lang="zh-CN" altLang="en-US" sz="2800" b="1" smtClean="0"/>
              <a:t>模糊性：内在的不确定性      </a:t>
            </a:r>
            <a:r>
              <a:rPr lang="zh-CN" altLang="en-US" sz="2800" b="1" smtClean="0">
                <a:solidFill>
                  <a:srgbClr val="FF3300"/>
                </a:solidFill>
              </a:rPr>
              <a:t>大雨？中雨？小雨</a:t>
            </a:r>
            <a:r>
              <a:rPr lang="zh-CN" altLang="en-US" sz="2800" b="1" smtClean="0"/>
              <a:t>？</a:t>
            </a:r>
          </a:p>
          <a:p>
            <a:pPr eaLnBrk="1" hangingPunct="1">
              <a:lnSpc>
                <a:spcPct val="90000"/>
              </a:lnSpc>
              <a:buFont typeface="Wingdings" pitchFamily="2" charset="2"/>
              <a:buNone/>
              <a:defRPr/>
            </a:pPr>
            <a:endParaRPr lang="zh-CN" altLang="en-US" sz="2400" b="1" smtClean="0">
              <a:solidFill>
                <a:srgbClr val="001817"/>
              </a:solidFill>
            </a:endParaRPr>
          </a:p>
          <a:p>
            <a:pPr eaLnBrk="1" hangingPunct="1">
              <a:lnSpc>
                <a:spcPct val="90000"/>
              </a:lnSpc>
              <a:buFont typeface="Wingdings" pitchFamily="2" charset="2"/>
              <a:buNone/>
              <a:defRPr/>
            </a:pPr>
            <a:endParaRPr lang="zh-CN" altLang="en-US" sz="2400" b="1" smtClean="0">
              <a:solidFill>
                <a:schemeClr val="bg1"/>
              </a:solidFill>
            </a:endParaRPr>
          </a:p>
          <a:p>
            <a:pPr eaLnBrk="1" hangingPunct="1">
              <a:lnSpc>
                <a:spcPct val="90000"/>
              </a:lnSpc>
              <a:buFont typeface="Wingdings" pitchFamily="2" charset="2"/>
              <a:buNone/>
              <a:defRPr/>
            </a:pPr>
            <a:endParaRPr lang="zh-CN" altLang="en-US" sz="2400" b="1" smtClean="0"/>
          </a:p>
          <a:p>
            <a:pPr eaLnBrk="1" hangingPunct="1">
              <a:lnSpc>
                <a:spcPct val="90000"/>
              </a:lnSpc>
              <a:buFont typeface="Wingdings" pitchFamily="2" charset="2"/>
              <a:buNone/>
              <a:defRPr/>
            </a:pPr>
            <a:r>
              <a:rPr lang="zh-CN" altLang="en-US" b="1" smtClean="0">
                <a:solidFill>
                  <a:srgbClr val="FFCC00"/>
                </a:solidFill>
              </a:rPr>
              <a:t>概率论处理随机事件：</a:t>
            </a:r>
          </a:p>
          <a:p>
            <a:pPr eaLnBrk="1" hangingPunct="1">
              <a:lnSpc>
                <a:spcPct val="90000"/>
              </a:lnSpc>
              <a:buFont typeface="Wingdings" pitchFamily="2" charset="2"/>
              <a:buNone/>
              <a:defRPr/>
            </a:pPr>
            <a:endParaRPr lang="zh-CN" altLang="en-US" sz="2400" b="1" smtClean="0">
              <a:solidFill>
                <a:srgbClr val="001817"/>
              </a:solidFill>
            </a:endParaRPr>
          </a:p>
          <a:p>
            <a:pPr eaLnBrk="1" hangingPunct="1">
              <a:lnSpc>
                <a:spcPct val="90000"/>
              </a:lnSpc>
              <a:buFont typeface="Wingdings" pitchFamily="2" charset="2"/>
              <a:buNone/>
              <a:defRPr/>
            </a:pPr>
            <a:r>
              <a:rPr lang="zh-CN" altLang="en-US" sz="2800" b="1" smtClean="0"/>
              <a:t>事件发生与否不确定，但事件本身有明确定义，即发</a:t>
            </a:r>
          </a:p>
          <a:p>
            <a:pPr eaLnBrk="1" hangingPunct="1">
              <a:lnSpc>
                <a:spcPct val="90000"/>
              </a:lnSpc>
              <a:buFont typeface="Wingdings" pitchFamily="2" charset="2"/>
              <a:buNone/>
              <a:defRPr/>
            </a:pPr>
            <a:r>
              <a:rPr lang="zh-CN" altLang="en-US" sz="2800" b="1" smtClean="0"/>
              <a:t>生不发生的界限明确。</a:t>
            </a:r>
          </a:p>
          <a:p>
            <a:pPr eaLnBrk="1" hangingPunct="1">
              <a:lnSpc>
                <a:spcPct val="90000"/>
              </a:lnSpc>
              <a:buFont typeface="Wingdings" pitchFamily="2" charset="2"/>
              <a:buNone/>
              <a:defRPr/>
            </a:pPr>
            <a:endParaRPr lang="zh-CN" altLang="en-US" sz="2400" b="1" smtClean="0"/>
          </a:p>
          <a:p>
            <a:pPr eaLnBrk="1" hangingPunct="1">
              <a:lnSpc>
                <a:spcPct val="90000"/>
              </a:lnSpc>
              <a:buFont typeface="Wingdings" pitchFamily="2" charset="2"/>
              <a:buNone/>
              <a:defRPr/>
            </a:pPr>
            <a:endParaRPr lang="zh-CN" altLang="en-US" sz="2400" smtClean="0">
              <a:solidFill>
                <a:srgbClr val="001817"/>
              </a:solidFill>
            </a:endParaRPr>
          </a:p>
        </p:txBody>
      </p:sp>
      <p:sp>
        <p:nvSpPr>
          <p:cNvPr id="264198" name="AutoShape 6"/>
          <p:cNvSpPr>
            <a:spLocks noChangeArrowheads="1"/>
          </p:cNvSpPr>
          <p:nvPr/>
        </p:nvSpPr>
        <p:spPr bwMode="auto">
          <a:xfrm>
            <a:off x="4716463" y="1484313"/>
            <a:ext cx="381000" cy="76200"/>
          </a:xfrm>
          <a:prstGeom prst="rightArrow">
            <a:avLst>
              <a:gd name="adj1" fmla="val 50000"/>
              <a:gd name="adj2" fmla="val 12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64199" name="AutoShape 7"/>
          <p:cNvSpPr>
            <a:spLocks noChangeArrowheads="1"/>
          </p:cNvSpPr>
          <p:nvPr/>
        </p:nvSpPr>
        <p:spPr bwMode="auto">
          <a:xfrm>
            <a:off x="4716463" y="1989138"/>
            <a:ext cx="457200" cy="76200"/>
          </a:xfrm>
          <a:prstGeom prst="rightArrow">
            <a:avLst>
              <a:gd name="adj1" fmla="val 50000"/>
              <a:gd name="adj2" fmla="val 1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833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按功能分：</a:t>
            </a:r>
          </a:p>
          <a:p>
            <a:pPr eaLnBrk="1" hangingPunct="1">
              <a:buFont typeface="Wingdings" pitchFamily="2" charset="2"/>
              <a:buNone/>
              <a:defRPr/>
            </a:pPr>
            <a:endParaRPr lang="zh-CN" altLang="en-US" b="1" smtClean="0">
              <a:solidFill>
                <a:schemeClr val="hlink"/>
              </a:solidFill>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语气算子</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模糊算子</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判定化算子</a:t>
            </a:r>
          </a:p>
          <a:p>
            <a:pPr eaLnBrk="1" hangingPunct="1">
              <a:buFont typeface="Wingdings" pitchFamily="2" charset="2"/>
              <a:buNone/>
              <a:defRPr/>
            </a:pPr>
            <a:endParaRPr lang="zh-CN" altLang="en-US" smtClean="0">
              <a:latin typeface="黑体" pitchFamily="2" charset="-122"/>
              <a:ea typeface="黑体" pitchFamily="2" charset="-122"/>
            </a:endParaRPr>
          </a:p>
        </p:txBody>
      </p:sp>
      <p:sp>
        <p:nvSpPr>
          <p:cNvPr id="398340" name="AutoShape 4"/>
          <p:cNvSpPr>
            <a:spLocks/>
          </p:cNvSpPr>
          <p:nvPr/>
        </p:nvSpPr>
        <p:spPr bwMode="auto">
          <a:xfrm>
            <a:off x="1835150" y="2276475"/>
            <a:ext cx="228600" cy="1219200"/>
          </a:xfrm>
          <a:prstGeom prst="leftBrace">
            <a:avLst>
              <a:gd name="adj1" fmla="val 44444"/>
              <a:gd name="adj2" fmla="val 50000"/>
            </a:avLst>
          </a:prstGeom>
          <a:noFill/>
          <a:ln w="38100">
            <a:solidFill>
              <a:schemeClr val="tx1"/>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62" name="Rectangle 2"/>
          <p:cNvSpPr>
            <a:spLocks noGrp="1" noChangeArrowheads="1"/>
          </p:cNvSpPr>
          <p:nvPr>
            <p:ph type="body" idx="1"/>
          </p:nvPr>
        </p:nvSpPr>
        <p:spPr>
          <a:xfrm>
            <a:off x="323850" y="533400"/>
            <a:ext cx="8662988" cy="5565775"/>
          </a:xfrm>
        </p:spPr>
        <p:txBody>
          <a:bodyPr/>
          <a:lstStyle/>
          <a:p>
            <a:pPr eaLnBrk="1" hangingPunct="1">
              <a:buFont typeface="Wingdings" pitchFamily="2" charset="2"/>
              <a:buNone/>
              <a:defRPr/>
            </a:pPr>
            <a:r>
              <a:rPr lang="en-US" altLang="zh-CN" sz="4000" b="1" dirty="0" smtClean="0">
                <a:solidFill>
                  <a:schemeClr val="hlink"/>
                </a:solidFill>
                <a:latin typeface="黑体" pitchFamily="2" charset="-122"/>
                <a:ea typeface="黑体" pitchFamily="2" charset="-122"/>
              </a:rPr>
              <a:t>a. </a:t>
            </a:r>
            <a:r>
              <a:rPr lang="zh-CN" altLang="en-US" sz="4000" b="1" dirty="0" smtClean="0">
                <a:solidFill>
                  <a:schemeClr val="hlink"/>
                </a:solidFill>
                <a:latin typeface="黑体" pitchFamily="2" charset="-122"/>
                <a:ea typeface="黑体" pitchFamily="2" charset="-122"/>
              </a:rPr>
              <a:t>语气算子</a:t>
            </a:r>
          </a:p>
          <a:p>
            <a:pPr eaLnBrk="1" hangingPunct="1">
              <a:buFont typeface="Wingdings" pitchFamily="2" charset="2"/>
              <a:buNone/>
              <a:defRPr/>
            </a:pPr>
            <a:endParaRPr lang="zh-CN" altLang="en-US" sz="3600" b="1" dirty="0" smtClean="0">
              <a:solidFill>
                <a:srgbClr val="001817"/>
              </a:solidFill>
              <a:latin typeface="黑体" pitchFamily="2" charset="-122"/>
              <a:ea typeface="黑体" pitchFamily="2" charset="-122"/>
            </a:endParaRPr>
          </a:p>
          <a:p>
            <a:pPr eaLnBrk="1" hangingPunct="1">
              <a:buFont typeface="Wingdings" pitchFamily="2" charset="2"/>
              <a:buNone/>
              <a:defRPr/>
            </a:pPr>
            <a:r>
              <a:rPr lang="zh-CN" altLang="en-US" sz="3600" b="1" dirty="0" smtClean="0">
                <a:latin typeface="黑体" pitchFamily="2" charset="-122"/>
                <a:ea typeface="黑体" pitchFamily="2" charset="-122"/>
              </a:rPr>
              <a:t>语气算子：表达语言中的肯定程度。</a:t>
            </a:r>
          </a:p>
          <a:p>
            <a:pPr eaLnBrk="1" hangingPunct="1">
              <a:buFont typeface="Wingdings" pitchFamily="2" charset="2"/>
              <a:buNone/>
              <a:defRPr/>
            </a:pPr>
            <a:endParaRPr lang="zh-CN" altLang="en-US" sz="3600" b="1" dirty="0" smtClean="0">
              <a:latin typeface="黑体" pitchFamily="2" charset="-122"/>
              <a:ea typeface="黑体" pitchFamily="2" charset="-122"/>
            </a:endParaRPr>
          </a:p>
          <a:p>
            <a:pPr eaLnBrk="1" hangingPunct="1">
              <a:buFont typeface="Wingdings" pitchFamily="2" charset="2"/>
              <a:buNone/>
              <a:defRPr/>
            </a:pPr>
            <a:r>
              <a:rPr lang="zh-CN" altLang="en-US" sz="3600" b="1" dirty="0" smtClean="0">
                <a:solidFill>
                  <a:srgbClr val="00FF00"/>
                </a:solidFill>
                <a:latin typeface="黑体" pitchFamily="2" charset="-122"/>
                <a:ea typeface="黑体" pitchFamily="2" charset="-122"/>
              </a:rPr>
              <a:t>1. 集中化算子：</a:t>
            </a:r>
            <a:r>
              <a:rPr lang="zh-CN" altLang="en-US" sz="3600" b="1" dirty="0" smtClean="0">
                <a:latin typeface="黑体" pitchFamily="2" charset="-122"/>
                <a:ea typeface="黑体" pitchFamily="2" charset="-122"/>
              </a:rPr>
              <a:t>加强语气 </a:t>
            </a:r>
            <a:r>
              <a:rPr lang="zh-CN" altLang="en-US" sz="3600" b="1" dirty="0" smtClean="0">
                <a:solidFill>
                  <a:srgbClr val="00FF00"/>
                </a:solidFill>
                <a:latin typeface="黑体" pitchFamily="2" charset="-122"/>
                <a:ea typeface="黑体" pitchFamily="2" charset="-122"/>
              </a:rPr>
              <a:t>    </a:t>
            </a:r>
            <a:r>
              <a:rPr lang="zh-CN" altLang="en-US" sz="3600" b="1" dirty="0" smtClean="0">
                <a:latin typeface="黑体" pitchFamily="2" charset="-122"/>
                <a:ea typeface="黑体" pitchFamily="2" charset="-122"/>
              </a:rPr>
              <a:t>很，极</a:t>
            </a:r>
          </a:p>
          <a:p>
            <a:pPr eaLnBrk="1" hangingPunct="1">
              <a:buFont typeface="Wingdings" pitchFamily="2" charset="2"/>
              <a:buNone/>
              <a:defRPr/>
            </a:pPr>
            <a:r>
              <a:rPr lang="zh-CN" altLang="en-US" sz="3600" b="1" dirty="0" smtClean="0">
                <a:solidFill>
                  <a:srgbClr val="00FF00"/>
                </a:solidFill>
                <a:latin typeface="黑体" pitchFamily="2" charset="-122"/>
                <a:ea typeface="黑体" pitchFamily="2" charset="-122"/>
              </a:rPr>
              <a:t>2 .散漫化算子：</a:t>
            </a:r>
            <a:r>
              <a:rPr lang="zh-CN" altLang="en-US" sz="3600" b="1" dirty="0" smtClean="0">
                <a:latin typeface="黑体" pitchFamily="2" charset="-122"/>
                <a:ea typeface="黑体" pitchFamily="2" charset="-122"/>
              </a:rPr>
              <a:t>减弱语气     较，稍</a:t>
            </a:r>
          </a:p>
          <a:p>
            <a:pPr eaLnBrk="1" hangingPunct="1">
              <a:buFont typeface="Wingdings" pitchFamily="2" charset="2"/>
              <a:buNone/>
              <a:defRPr/>
            </a:pPr>
            <a:r>
              <a:rPr lang="zh-CN" altLang="en-US" sz="3600" b="1" dirty="0" smtClean="0">
                <a:latin typeface="黑体" pitchFamily="2" charset="-122"/>
                <a:ea typeface="黑体" pitchFamily="2" charset="-122"/>
              </a:rPr>
              <a:t>   微,</a:t>
            </a:r>
            <a:r>
              <a:rPr lang="zh-CN" altLang="en-US" sz="3600" b="1" dirty="0" smtClean="0"/>
              <a:t>略 </a:t>
            </a:r>
          </a:p>
        </p:txBody>
      </p:sp>
      <p:sp>
        <p:nvSpPr>
          <p:cNvPr id="399363" name="AutoShape 3"/>
          <p:cNvSpPr>
            <a:spLocks noChangeArrowheads="1"/>
          </p:cNvSpPr>
          <p:nvPr/>
        </p:nvSpPr>
        <p:spPr bwMode="auto">
          <a:xfrm>
            <a:off x="6156325" y="4149725"/>
            <a:ext cx="457200" cy="152400"/>
          </a:xfrm>
          <a:prstGeom prst="rightArrow">
            <a:avLst>
              <a:gd name="adj1" fmla="val 50000"/>
              <a:gd name="adj2" fmla="val 7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99364" name="AutoShape 4"/>
          <p:cNvSpPr>
            <a:spLocks noChangeArrowheads="1"/>
          </p:cNvSpPr>
          <p:nvPr/>
        </p:nvSpPr>
        <p:spPr bwMode="auto">
          <a:xfrm>
            <a:off x="6156325" y="3500438"/>
            <a:ext cx="457200" cy="152400"/>
          </a:xfrm>
          <a:prstGeom prst="rightArrow">
            <a:avLst>
              <a:gd name="adj1" fmla="val 50000"/>
              <a:gd name="adj2" fmla="val 7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7" name="Rectangle 3"/>
          <p:cNvSpPr>
            <a:spLocks noGrp="1" noChangeArrowheads="1"/>
          </p:cNvSpPr>
          <p:nvPr>
            <p:ph type="body" idx="1"/>
          </p:nvPr>
        </p:nvSpPr>
        <p:spPr>
          <a:xfrm>
            <a:off x="228600" y="609600"/>
            <a:ext cx="8662988" cy="4830763"/>
          </a:xfrm>
        </p:spPr>
        <p:txBody>
          <a:bodyPr/>
          <a:lstStyle/>
          <a:p>
            <a:pPr eaLnBrk="1" hangingPunct="1">
              <a:buFont typeface="Wingdings" pitchFamily="2" charset="2"/>
              <a:buNone/>
              <a:defRPr/>
            </a:pPr>
            <a:r>
              <a:rPr lang="zh-CN" altLang="en-US" b="1" smtClean="0">
                <a:solidFill>
                  <a:schemeClr val="hlink"/>
                </a:solidFill>
                <a:ea typeface="黑体" pitchFamily="2" charset="-122"/>
              </a:rPr>
              <a:t>定义语气算子：</a:t>
            </a:r>
          </a:p>
        </p:txBody>
      </p:sp>
      <p:graphicFrame>
        <p:nvGraphicFramePr>
          <p:cNvPr id="101378" name="Object 4"/>
          <p:cNvGraphicFramePr>
            <a:graphicFrameLocks noChangeAspect="1"/>
          </p:cNvGraphicFramePr>
          <p:nvPr/>
        </p:nvGraphicFramePr>
        <p:xfrm>
          <a:off x="1143000" y="1371600"/>
          <a:ext cx="5562600" cy="766763"/>
        </p:xfrm>
        <a:graphic>
          <a:graphicData uri="http://schemas.openxmlformats.org/presentationml/2006/ole">
            <mc:AlternateContent xmlns:mc="http://schemas.openxmlformats.org/markup-compatibility/2006">
              <mc:Choice xmlns:v="urn:schemas-microsoft-com:vml" Requires="v">
                <p:oleObj spid="_x0000_s101503" name="Equation" r:id="rId3" imgW="1841400" imgH="253800" progId="Equation.3">
                  <p:embed/>
                </p:oleObj>
              </mc:Choice>
              <mc:Fallback>
                <p:oleObj name="Equation" r:id="rId3" imgW="1841400" imgH="253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371600"/>
                        <a:ext cx="55626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5"/>
          <p:cNvGraphicFramePr>
            <a:graphicFrameLocks noChangeAspect="1"/>
          </p:cNvGraphicFramePr>
          <p:nvPr/>
        </p:nvGraphicFramePr>
        <p:xfrm>
          <a:off x="1219200" y="2362200"/>
          <a:ext cx="5256213" cy="690563"/>
        </p:xfrm>
        <a:graphic>
          <a:graphicData uri="http://schemas.openxmlformats.org/presentationml/2006/ole">
            <mc:AlternateContent xmlns:mc="http://schemas.openxmlformats.org/markup-compatibility/2006">
              <mc:Choice xmlns:v="urn:schemas-microsoft-com:vml" Requires="v">
                <p:oleObj spid="_x0000_s101504" name="Equation" r:id="rId5" imgW="1739880" imgH="228600" progId="Equation.3">
                  <p:embed/>
                </p:oleObj>
              </mc:Choice>
              <mc:Fallback>
                <p:oleObj name="Equation" r:id="rId5" imgW="173988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362200"/>
                        <a:ext cx="525621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0" name="Object 6"/>
          <p:cNvGraphicFramePr>
            <a:graphicFrameLocks noChangeAspect="1"/>
          </p:cNvGraphicFramePr>
          <p:nvPr/>
        </p:nvGraphicFramePr>
        <p:xfrm>
          <a:off x="1295400" y="3276600"/>
          <a:ext cx="5256213" cy="690563"/>
        </p:xfrm>
        <a:graphic>
          <a:graphicData uri="http://schemas.openxmlformats.org/presentationml/2006/ole">
            <mc:AlternateContent xmlns:mc="http://schemas.openxmlformats.org/markup-compatibility/2006">
              <mc:Choice xmlns:v="urn:schemas-microsoft-com:vml" Requires="v">
                <p:oleObj spid="_x0000_s101505" name="Equation" r:id="rId7" imgW="1739880" imgH="228600" progId="Equation.3">
                  <p:embed/>
                </p:oleObj>
              </mc:Choice>
              <mc:Fallback>
                <p:oleObj name="Equation" r:id="rId7" imgW="1739880" imgH="228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276600"/>
                        <a:ext cx="525621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1" name="Object 7"/>
          <p:cNvGraphicFramePr>
            <a:graphicFrameLocks noChangeAspect="1"/>
          </p:cNvGraphicFramePr>
          <p:nvPr/>
        </p:nvGraphicFramePr>
        <p:xfrm>
          <a:off x="568325" y="4316413"/>
          <a:ext cx="8388350" cy="1474787"/>
        </p:xfrm>
        <a:graphic>
          <a:graphicData uri="http://schemas.openxmlformats.org/presentationml/2006/ole">
            <mc:AlternateContent xmlns:mc="http://schemas.openxmlformats.org/markup-compatibility/2006">
              <mc:Choice xmlns:v="urn:schemas-microsoft-com:vml" Requires="v">
                <p:oleObj spid="_x0000_s101506" name="Equation" r:id="rId9" imgW="3009600" imgH="457200" progId="Equation.3">
                  <p:embed/>
                </p:oleObj>
              </mc:Choice>
              <mc:Fallback>
                <p:oleObj name="Equation" r:id="rId9" imgW="3009600" imgH="4572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325" y="4316413"/>
                        <a:ext cx="8388350" cy="147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1410" name="Rectangle 2"/>
          <p:cNvSpPr>
            <a:spLocks noGrp="1" noChangeArrowheads="1"/>
          </p:cNvSpPr>
          <p:nvPr>
            <p:ph type="body" idx="1"/>
          </p:nvPr>
        </p:nvSpPr>
        <p:spPr>
          <a:xfrm>
            <a:off x="323850" y="609600"/>
            <a:ext cx="8662988" cy="5489575"/>
          </a:xfrm>
        </p:spPr>
        <p:txBody>
          <a:bodyPr/>
          <a:lstStyle/>
          <a:p>
            <a:pPr eaLnBrk="1" hangingPunct="1">
              <a:lnSpc>
                <a:spcPct val="90000"/>
              </a:lnSpc>
              <a:buFont typeface="Wingdings" pitchFamily="2" charset="2"/>
              <a:buNone/>
              <a:defRPr/>
            </a:pPr>
            <a:r>
              <a:rPr lang="zh-CN" altLang="en-US" b="1" smtClean="0">
                <a:solidFill>
                  <a:schemeClr val="hlink"/>
                </a:solidFill>
                <a:ea typeface="黑体" pitchFamily="2" charset="-122"/>
              </a:rPr>
              <a:t>如：</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年老</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隶属函数</a:t>
            </a:r>
          </a:p>
          <a:p>
            <a:pPr eaLnBrk="1" hangingPunct="1">
              <a:lnSpc>
                <a:spcPct val="90000"/>
              </a:lnSpc>
              <a:buFont typeface="Wingdings" pitchFamily="2" charset="2"/>
              <a:buNone/>
              <a:defRPr/>
            </a:pPr>
            <a:endParaRPr lang="zh-CN" altLang="en-US" b="1" smtClean="0">
              <a:solidFill>
                <a:srgbClr val="001817"/>
              </a:solidFill>
            </a:endParaRPr>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solidFill>
                <a:srgbClr val="001817"/>
              </a:solidFill>
            </a:endParaRPr>
          </a:p>
          <a:p>
            <a:pPr eaLnBrk="1" hangingPunct="1">
              <a:lnSpc>
                <a:spcPct val="90000"/>
              </a:lnSpc>
              <a:buFont typeface="Wingdings" pitchFamily="2" charset="2"/>
              <a:buNone/>
              <a:defRPr/>
            </a:pPr>
            <a:endParaRPr lang="zh-CN" altLang="en-US" smtClean="0">
              <a:solidFill>
                <a:srgbClr val="001817"/>
              </a:solidFill>
            </a:endParaRPr>
          </a:p>
          <a:p>
            <a:pPr eaLnBrk="1" hangingPunct="1">
              <a:lnSpc>
                <a:spcPct val="90000"/>
              </a:lnSpc>
              <a:buFont typeface="Wingdings" pitchFamily="2" charset="2"/>
              <a:buNone/>
              <a:defRPr/>
            </a:pP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很</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－集中化算子，</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略</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－散漫化算子</a:t>
            </a:r>
          </a:p>
        </p:txBody>
      </p:sp>
      <p:sp>
        <p:nvSpPr>
          <p:cNvPr id="401411" name="Rectangle 3"/>
          <p:cNvSpPr>
            <a:spLocks noChangeArrowheads="1"/>
          </p:cNvSpPr>
          <p:nvPr/>
        </p:nvSpPr>
        <p:spPr bwMode="auto">
          <a:xfrm>
            <a:off x="0" y="26050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2402" name="Object 4"/>
          <p:cNvGraphicFramePr>
            <a:graphicFrameLocks noChangeAspect="1"/>
          </p:cNvGraphicFramePr>
          <p:nvPr/>
        </p:nvGraphicFramePr>
        <p:xfrm>
          <a:off x="444500" y="1219200"/>
          <a:ext cx="8562975" cy="3962400"/>
        </p:xfrm>
        <a:graphic>
          <a:graphicData uri="http://schemas.openxmlformats.org/presentationml/2006/ole">
            <mc:AlternateContent xmlns:mc="http://schemas.openxmlformats.org/markup-compatibility/2006">
              <mc:Choice xmlns:v="urn:schemas-microsoft-com:vml" Requires="v">
                <p:oleObj spid="_x0000_s102435" name="Equation" r:id="rId3" imgW="3911400" imgH="1676160" progId="Equation.3">
                  <p:embed/>
                </p:oleObj>
              </mc:Choice>
              <mc:Fallback>
                <p:oleObj name="Equation" r:id="rId3" imgW="3911400" imgH="1676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219200"/>
                        <a:ext cx="8562975"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4" name="Rectangle 2"/>
          <p:cNvSpPr>
            <a:spLocks noGrp="1" noRot="1" noChangeArrowheads="1"/>
          </p:cNvSpPr>
          <p:nvPr>
            <p:ph type="title"/>
          </p:nvPr>
        </p:nvSpPr>
        <p:spPr/>
        <p:txBody>
          <a:bodyPr/>
          <a:lstStyle/>
          <a:p>
            <a:pPr eaLnBrk="1" hangingPunct="1">
              <a:defRPr/>
            </a:pPr>
            <a:r>
              <a:rPr lang="zh-CN" altLang="en-US" smtClean="0">
                <a:solidFill>
                  <a:schemeClr val="hlink"/>
                </a:solidFill>
                <a:ea typeface="黑体" pitchFamily="2" charset="-122"/>
              </a:rPr>
              <a:t>语气算子比较</a:t>
            </a:r>
          </a:p>
        </p:txBody>
      </p:sp>
      <p:sp>
        <p:nvSpPr>
          <p:cNvPr id="402435" name="Rectangle 3"/>
          <p:cNvSpPr>
            <a:spLocks noGrp="1" noChangeArrowheads="1"/>
          </p:cNvSpPr>
          <p:nvPr>
            <p:ph type="body" idx="1"/>
          </p:nvPr>
        </p:nvSpPr>
        <p:spPr/>
        <p:txBody>
          <a:bodyPr/>
          <a:lstStyle/>
          <a:p>
            <a:pPr eaLnBrk="1" hangingPunct="1">
              <a:buFont typeface="Wingdings" pitchFamily="2" charset="2"/>
              <a:buNone/>
              <a:defRPr/>
            </a:pPr>
            <a:r>
              <a:rPr lang="zh-CN" altLang="en-US" smtClean="0"/>
              <a:t>  </a:t>
            </a:r>
          </a:p>
        </p:txBody>
      </p:sp>
      <p:sp>
        <p:nvSpPr>
          <p:cNvPr id="402436" name="Line 4"/>
          <p:cNvSpPr>
            <a:spLocks noChangeShapeType="1"/>
          </p:cNvSpPr>
          <p:nvPr/>
        </p:nvSpPr>
        <p:spPr bwMode="auto">
          <a:xfrm flipV="1">
            <a:off x="2514600" y="16002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7" name="Line 5"/>
          <p:cNvSpPr>
            <a:spLocks noChangeShapeType="1"/>
          </p:cNvSpPr>
          <p:nvPr/>
        </p:nvSpPr>
        <p:spPr bwMode="auto">
          <a:xfrm>
            <a:off x="2195513" y="4941888"/>
            <a:ext cx="5715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8" name="Line 6"/>
          <p:cNvSpPr>
            <a:spLocks noChangeShapeType="1"/>
          </p:cNvSpPr>
          <p:nvPr/>
        </p:nvSpPr>
        <p:spPr bwMode="auto">
          <a:xfrm>
            <a:off x="2362200" y="2286000"/>
            <a:ext cx="4953000" cy="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9" name="Freeform 7"/>
          <p:cNvSpPr>
            <a:spLocks/>
          </p:cNvSpPr>
          <p:nvPr/>
        </p:nvSpPr>
        <p:spPr bwMode="auto">
          <a:xfrm>
            <a:off x="2743200" y="2286000"/>
            <a:ext cx="4038600" cy="25908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40" name="Freeform 8"/>
          <p:cNvSpPr>
            <a:spLocks/>
          </p:cNvSpPr>
          <p:nvPr/>
        </p:nvSpPr>
        <p:spPr bwMode="auto">
          <a:xfrm>
            <a:off x="3200400" y="2438400"/>
            <a:ext cx="4114800" cy="25146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41" name="Freeform 9"/>
          <p:cNvSpPr>
            <a:spLocks/>
          </p:cNvSpPr>
          <p:nvPr/>
        </p:nvSpPr>
        <p:spPr bwMode="auto">
          <a:xfrm>
            <a:off x="4114800" y="2514600"/>
            <a:ext cx="4038600" cy="24384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3426" name="Object 10"/>
          <p:cNvGraphicFramePr>
            <a:graphicFrameLocks noChangeAspect="1"/>
          </p:cNvGraphicFramePr>
          <p:nvPr/>
        </p:nvGraphicFramePr>
        <p:xfrm>
          <a:off x="2667000" y="1524000"/>
          <a:ext cx="1036638" cy="612775"/>
        </p:xfrm>
        <a:graphic>
          <a:graphicData uri="http://schemas.openxmlformats.org/presentationml/2006/ole">
            <mc:AlternateContent xmlns:mc="http://schemas.openxmlformats.org/markup-compatibility/2006">
              <mc:Choice xmlns:v="urn:schemas-microsoft-com:vml" Requires="v">
                <p:oleObj spid="_x0000_s103651" name="Equation" r:id="rId3" imgW="342720" imgH="203040" progId="Equation.3">
                  <p:embed/>
                </p:oleObj>
              </mc:Choice>
              <mc:Fallback>
                <p:oleObj name="Equation" r:id="rId3" imgW="342720" imgH="2030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24000"/>
                        <a:ext cx="10366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7" name="Object 11"/>
          <p:cNvGraphicFramePr>
            <a:graphicFrameLocks noChangeAspect="1"/>
          </p:cNvGraphicFramePr>
          <p:nvPr/>
        </p:nvGraphicFramePr>
        <p:xfrm>
          <a:off x="7543800" y="4495800"/>
          <a:ext cx="384175" cy="420688"/>
        </p:xfrm>
        <a:graphic>
          <a:graphicData uri="http://schemas.openxmlformats.org/presentationml/2006/ole">
            <mc:AlternateContent xmlns:mc="http://schemas.openxmlformats.org/markup-compatibility/2006">
              <mc:Choice xmlns:v="urn:schemas-microsoft-com:vml" Requires="v">
                <p:oleObj spid="_x0000_s103652" name="Equation" r:id="rId5" imgW="126720" imgH="139680" progId="Equation.3">
                  <p:embed/>
                </p:oleObj>
              </mc:Choice>
              <mc:Fallback>
                <p:oleObj name="Equation" r:id="rId5" imgW="126720" imgH="1396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4495800"/>
                        <a:ext cx="384175"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12"/>
          <p:cNvGraphicFramePr>
            <a:graphicFrameLocks noChangeAspect="1"/>
          </p:cNvGraphicFramePr>
          <p:nvPr/>
        </p:nvGraphicFramePr>
        <p:xfrm>
          <a:off x="2057400" y="1981200"/>
          <a:ext cx="268288" cy="498475"/>
        </p:xfrm>
        <a:graphic>
          <a:graphicData uri="http://schemas.openxmlformats.org/presentationml/2006/ole">
            <mc:AlternateContent xmlns:mc="http://schemas.openxmlformats.org/markup-compatibility/2006">
              <mc:Choice xmlns:v="urn:schemas-microsoft-com:vml" Requires="v">
                <p:oleObj spid="_x0000_s103653" name="公式" r:id="rId7" imgW="88560" imgH="164880" progId="Equation.3">
                  <p:embed/>
                </p:oleObj>
              </mc:Choice>
              <mc:Fallback>
                <p:oleObj name="公式" r:id="rId7" imgW="88560" imgH="1648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1981200"/>
                        <a:ext cx="2682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9" name="Object 13"/>
          <p:cNvGraphicFramePr>
            <a:graphicFrameLocks noChangeAspect="1"/>
          </p:cNvGraphicFramePr>
          <p:nvPr/>
        </p:nvGraphicFramePr>
        <p:xfrm>
          <a:off x="3048000" y="2667000"/>
          <a:ext cx="1455738" cy="690563"/>
        </p:xfrm>
        <a:graphic>
          <a:graphicData uri="http://schemas.openxmlformats.org/presentationml/2006/ole">
            <mc:AlternateContent xmlns:mc="http://schemas.openxmlformats.org/markup-compatibility/2006">
              <mc:Choice xmlns:v="urn:schemas-microsoft-com:vml" Requires="v">
                <p:oleObj spid="_x0000_s103654" name="Equation" r:id="rId9" imgW="482400" imgH="228600" progId="Equation.3">
                  <p:embed/>
                </p:oleObj>
              </mc:Choice>
              <mc:Fallback>
                <p:oleObj name="Equation" r:id="rId9" imgW="482400" imgH="228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2667000"/>
                        <a:ext cx="1455738"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0" name="Object 14"/>
          <p:cNvGraphicFramePr>
            <a:graphicFrameLocks noChangeAspect="1"/>
          </p:cNvGraphicFramePr>
          <p:nvPr/>
        </p:nvGraphicFramePr>
        <p:xfrm>
          <a:off x="6096000" y="3352800"/>
          <a:ext cx="1225550" cy="690563"/>
        </p:xfrm>
        <a:graphic>
          <a:graphicData uri="http://schemas.openxmlformats.org/presentationml/2006/ole">
            <mc:AlternateContent xmlns:mc="http://schemas.openxmlformats.org/markup-compatibility/2006">
              <mc:Choice xmlns:v="urn:schemas-microsoft-com:vml" Requires="v">
                <p:oleObj spid="_x0000_s103655" name="Equation" r:id="rId11" imgW="406080" imgH="228600" progId="Equation.3">
                  <p:embed/>
                </p:oleObj>
              </mc:Choice>
              <mc:Fallback>
                <p:oleObj name="Equation" r:id="rId11" imgW="40608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3352800"/>
                        <a:ext cx="122555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1" name="Object 15"/>
          <p:cNvGraphicFramePr>
            <a:graphicFrameLocks noChangeAspect="1"/>
          </p:cNvGraphicFramePr>
          <p:nvPr/>
        </p:nvGraphicFramePr>
        <p:xfrm>
          <a:off x="4876800" y="3200400"/>
          <a:ext cx="1033463" cy="612775"/>
        </p:xfrm>
        <a:graphic>
          <a:graphicData uri="http://schemas.openxmlformats.org/presentationml/2006/ole">
            <mc:AlternateContent xmlns:mc="http://schemas.openxmlformats.org/markup-compatibility/2006">
              <mc:Choice xmlns:v="urn:schemas-microsoft-com:vml" Requires="v">
                <p:oleObj spid="_x0000_s103656" name="Microsoft 公式 3.0" r:id="rId13" imgW="342720" imgH="203040" progId="Equation.3">
                  <p:embed/>
                </p:oleObj>
              </mc:Choice>
              <mc:Fallback>
                <p:oleObj name="Microsoft 公式 3.0" r:id="rId13" imgW="342720" imgH="20304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3200400"/>
                        <a:ext cx="103346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2" name="Object 16"/>
          <p:cNvGraphicFramePr>
            <a:graphicFrameLocks noChangeAspect="1"/>
          </p:cNvGraphicFramePr>
          <p:nvPr/>
        </p:nvGraphicFramePr>
        <p:xfrm>
          <a:off x="2076450" y="4857750"/>
          <a:ext cx="382588" cy="536575"/>
        </p:xfrm>
        <a:graphic>
          <a:graphicData uri="http://schemas.openxmlformats.org/presentationml/2006/ole">
            <mc:AlternateContent xmlns:mc="http://schemas.openxmlformats.org/markup-compatibility/2006">
              <mc:Choice xmlns:v="urn:schemas-microsoft-com:vml" Requires="v">
                <p:oleObj spid="_x0000_s103657" name="Equation" r:id="rId15" imgW="126720" imgH="177480" progId="Equation.3">
                  <p:embed/>
                </p:oleObj>
              </mc:Choice>
              <mc:Fallback>
                <p:oleObj name="Equation" r:id="rId15" imgW="126720" imgH="17748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6450" y="485775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458" name="Rectangle 2"/>
          <p:cNvSpPr>
            <a:spLocks noGrp="1" noChangeArrowheads="1"/>
          </p:cNvSpPr>
          <p:nvPr>
            <p:ph type="body" idx="1"/>
          </p:nvPr>
        </p:nvSpPr>
        <p:spPr>
          <a:xfrm>
            <a:off x="323850" y="765175"/>
            <a:ext cx="8640763" cy="5334000"/>
          </a:xfrm>
        </p:spPr>
        <p:txBody>
          <a:bodyPr/>
          <a:lstStyle/>
          <a:p>
            <a:pPr eaLnBrk="1" hangingPunct="1">
              <a:lnSpc>
                <a:spcPct val="90000"/>
              </a:lnSpc>
              <a:buFont typeface="Wingdings" pitchFamily="2" charset="2"/>
              <a:buNone/>
              <a:defRPr/>
            </a:pPr>
            <a:r>
              <a:rPr lang="en-US" altLang="zh-CN" b="1" smtClean="0">
                <a:solidFill>
                  <a:schemeClr val="hlink"/>
                </a:solidFill>
                <a:latin typeface="黑体" pitchFamily="2" charset="-122"/>
                <a:ea typeface="黑体" pitchFamily="2" charset="-122"/>
              </a:rPr>
              <a:t>b. </a:t>
            </a:r>
            <a:r>
              <a:rPr lang="zh-CN" altLang="en-US" b="1" smtClean="0">
                <a:solidFill>
                  <a:schemeClr val="hlink"/>
                </a:solidFill>
                <a:latin typeface="黑体" pitchFamily="2" charset="-122"/>
                <a:ea typeface="黑体" pitchFamily="2" charset="-122"/>
              </a:rPr>
              <a:t>模糊算子</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加在一个词之前，可以把绝对肯定化为模糊，即一定程度上的肯定，如</a:t>
            </a:r>
            <a:r>
              <a:rPr lang="zh-CN" altLang="en-US" b="1" smtClean="0">
                <a:latin typeface="Arial"/>
                <a:ea typeface="黑体" pitchFamily="2" charset="-122"/>
              </a:rPr>
              <a:t>“</a:t>
            </a:r>
            <a:r>
              <a:rPr lang="zh-CN" altLang="en-US" b="1" smtClean="0">
                <a:latin typeface="黑体" pitchFamily="2" charset="-122"/>
                <a:ea typeface="黑体" pitchFamily="2" charset="-122"/>
              </a:rPr>
              <a:t>大概</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近似于</a:t>
            </a:r>
            <a:r>
              <a:rPr lang="zh-CN" altLang="en-US" b="1" smtClean="0">
                <a:latin typeface="Arial"/>
                <a:ea typeface="黑体" pitchFamily="2" charset="-122"/>
              </a:rPr>
              <a:t>”</a:t>
            </a:r>
            <a:endParaRPr lang="zh-CN" altLang="en-US"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r>
              <a:rPr lang="zh-CN" altLang="en-US" b="1" smtClean="0">
                <a:latin typeface="黑体" pitchFamily="2" charset="-122"/>
                <a:ea typeface="黑体" pitchFamily="2" charset="-122"/>
              </a:rPr>
              <a:t>设模糊算子为</a:t>
            </a:r>
            <a:r>
              <a:rPr lang="en-US" altLang="zh-CN" b="1" u="sng" smtClean="0">
                <a:solidFill>
                  <a:srgbClr val="00FF00"/>
                </a:solidFill>
                <a:latin typeface="黑体" pitchFamily="2" charset="-122"/>
                <a:ea typeface="黑体" pitchFamily="2" charset="-122"/>
              </a:rPr>
              <a:t>F</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若它作用在数</a:t>
            </a:r>
            <a:r>
              <a:rPr lang="zh-CN" altLang="en-US" b="1" smtClean="0">
                <a:solidFill>
                  <a:srgbClr val="00FF00"/>
                </a:solidFill>
                <a:latin typeface="Arial"/>
                <a:ea typeface="黑体" pitchFamily="2" charset="-122"/>
              </a:rPr>
              <a:t>“</a:t>
            </a:r>
            <a:r>
              <a:rPr lang="en-US" altLang="zh-CN" b="1" smtClean="0">
                <a:solidFill>
                  <a:srgbClr val="00FF00"/>
                </a:solidFill>
                <a:latin typeface="黑体" pitchFamily="2" charset="-122"/>
                <a:ea typeface="黑体" pitchFamily="2" charset="-122"/>
              </a:rPr>
              <a:t>5</a:t>
            </a:r>
            <a:r>
              <a:rPr lang="en-US" altLang="zh-CN" b="1" smtClean="0">
                <a:solidFill>
                  <a:srgbClr val="00FF00"/>
                </a:solidFill>
                <a:latin typeface="Arial"/>
                <a:ea typeface="黑体" pitchFamily="2" charset="-122"/>
              </a:rPr>
              <a:t>”</a:t>
            </a:r>
            <a:r>
              <a:rPr lang="zh-CN" altLang="en-US" b="1" smtClean="0">
                <a:latin typeface="黑体" pitchFamily="2" charset="-122"/>
                <a:ea typeface="黑体" pitchFamily="2" charset="-122"/>
              </a:rPr>
              <a:t>上</a:t>
            </a: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r>
              <a:rPr lang="zh-CN" altLang="en-US" b="1" smtClean="0">
                <a:latin typeface="黑体" pitchFamily="2" charset="-122"/>
                <a:ea typeface="黑体" pitchFamily="2" charset="-122"/>
              </a:rPr>
              <a:t>则</a:t>
            </a:r>
            <a:r>
              <a:rPr lang="en-US" altLang="zh-CN" b="1" u="sng" smtClean="0">
                <a:solidFill>
                  <a:srgbClr val="00FF00"/>
                </a:solidFill>
                <a:latin typeface="黑体" pitchFamily="2" charset="-122"/>
                <a:ea typeface="黑体" pitchFamily="2" charset="-122"/>
              </a:rPr>
              <a:t>F</a:t>
            </a:r>
            <a:r>
              <a:rPr lang="zh-CN" altLang="en-US" b="1" smtClean="0">
                <a:solidFill>
                  <a:srgbClr val="00FF00"/>
                </a:solidFill>
                <a:latin typeface="黑体" pitchFamily="2" charset="-122"/>
                <a:ea typeface="黑体" pitchFamily="2" charset="-122"/>
              </a:rPr>
              <a:t>（</a:t>
            </a:r>
            <a:r>
              <a:rPr lang="en-US" altLang="zh-CN" b="1" smtClean="0">
                <a:solidFill>
                  <a:srgbClr val="00FF00"/>
                </a:solidFill>
                <a:latin typeface="黑体" pitchFamily="2" charset="-122"/>
                <a:ea typeface="黑体" pitchFamily="2" charset="-122"/>
              </a:rPr>
              <a:t>5</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是一个峰值在</a:t>
            </a:r>
            <a:r>
              <a:rPr lang="en-US" altLang="zh-CN" b="1" smtClean="0">
                <a:latin typeface="黑体" pitchFamily="2" charset="-122"/>
                <a:ea typeface="黑体" pitchFamily="2" charset="-122"/>
              </a:rPr>
              <a:t>5</a:t>
            </a:r>
            <a:r>
              <a:rPr lang="zh-CN" altLang="en-US" b="1" smtClean="0">
                <a:latin typeface="黑体" pitchFamily="2" charset="-122"/>
                <a:ea typeface="黑体" pitchFamily="2" charset="-122"/>
              </a:rPr>
              <a:t>的模糊数</a:t>
            </a:r>
            <a:r>
              <a:rPr lang="en-US" altLang="zh-CN" b="1" u="sng" smtClean="0">
                <a:solidFill>
                  <a:srgbClr val="00FF00"/>
                </a:solidFill>
                <a:latin typeface="黑体" pitchFamily="2" charset="-122"/>
                <a:ea typeface="黑体" pitchFamily="2" charset="-122"/>
              </a:rPr>
              <a:t>5</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一般符</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合正态分布</a:t>
            </a:r>
          </a:p>
          <a:p>
            <a:pPr eaLnBrk="1" hangingPunct="1">
              <a:lnSpc>
                <a:spcPct val="90000"/>
              </a:lnSpc>
              <a:buFont typeface="Wingdings" pitchFamily="2" charset="2"/>
              <a:buNone/>
              <a:defRPr/>
            </a:pPr>
            <a:endParaRPr lang="zh-CN" altLang="en-US" b="1" smtClean="0">
              <a:latin typeface="黑体" pitchFamily="2" charset="-122"/>
              <a:ea typeface="黑体" pitchFamily="2" charset="-122"/>
            </a:endParaRPr>
          </a:p>
          <a:p>
            <a:pPr eaLnBrk="1" hangingPunct="1">
              <a:lnSpc>
                <a:spcPct val="90000"/>
              </a:lnSpc>
              <a:defRPr/>
            </a:pPr>
            <a:r>
              <a:rPr lang="zh-CN" altLang="en-US" b="1" smtClean="0">
                <a:solidFill>
                  <a:schemeClr val="hlink"/>
                </a:solidFill>
                <a:latin typeface="黑体" pitchFamily="2" charset="-122"/>
                <a:ea typeface="黑体" pitchFamily="2" charset="-122"/>
              </a:rPr>
              <a:t>特点：确定数</a:t>
            </a:r>
            <a:r>
              <a:rPr lang="zh-CN" altLang="en-US" b="1" smtClean="0">
                <a:solidFill>
                  <a:schemeClr val="hlink"/>
                </a:solidFill>
                <a:latin typeface="黑体" pitchFamily="2" charset="-122"/>
                <a:ea typeface="黑体" pitchFamily="2" charset="-122"/>
                <a:sym typeface="Wingdings" pitchFamily="2" charset="2"/>
              </a:rPr>
              <a:t></a:t>
            </a:r>
            <a:r>
              <a:rPr lang="zh-CN" altLang="en-US" b="1" smtClean="0">
                <a:solidFill>
                  <a:schemeClr val="hlink"/>
                </a:solidFill>
                <a:latin typeface="黑体" pitchFamily="2" charset="-122"/>
                <a:ea typeface="黑体" pitchFamily="2" charset="-122"/>
              </a:rPr>
              <a:t>模糊数</a:t>
            </a:r>
          </a:p>
        </p:txBody>
      </p:sp>
    </p:spTree>
  </p:cSld>
  <p:clrMapOvr>
    <a:masterClrMapping/>
  </p:clrMapOvr>
  <p:transition spd="med">
    <p:zo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3" name="Line 3"/>
          <p:cNvSpPr>
            <a:spLocks noChangeShapeType="1"/>
          </p:cNvSpPr>
          <p:nvPr/>
        </p:nvSpPr>
        <p:spPr bwMode="auto">
          <a:xfrm flipV="1">
            <a:off x="1295400" y="14478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4" name="Line 4"/>
          <p:cNvSpPr>
            <a:spLocks noChangeShapeType="1"/>
          </p:cNvSpPr>
          <p:nvPr/>
        </p:nvSpPr>
        <p:spPr bwMode="auto">
          <a:xfrm flipV="1">
            <a:off x="5029200" y="15240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5" name="Line 5"/>
          <p:cNvSpPr>
            <a:spLocks noChangeShapeType="1"/>
          </p:cNvSpPr>
          <p:nvPr/>
        </p:nvSpPr>
        <p:spPr bwMode="auto">
          <a:xfrm>
            <a:off x="4876800" y="5029200"/>
            <a:ext cx="4038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6" name="Line 6"/>
          <p:cNvSpPr>
            <a:spLocks noChangeShapeType="1"/>
          </p:cNvSpPr>
          <p:nvPr/>
        </p:nvSpPr>
        <p:spPr bwMode="auto">
          <a:xfrm>
            <a:off x="1066800" y="5029200"/>
            <a:ext cx="3276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7" name="Line 7"/>
          <p:cNvSpPr>
            <a:spLocks noChangeShapeType="1"/>
          </p:cNvSpPr>
          <p:nvPr/>
        </p:nvSpPr>
        <p:spPr bwMode="auto">
          <a:xfrm flipV="1">
            <a:off x="2627313" y="2349500"/>
            <a:ext cx="0" cy="26670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92" name="Line 12"/>
          <p:cNvSpPr>
            <a:spLocks noChangeShapeType="1"/>
          </p:cNvSpPr>
          <p:nvPr/>
        </p:nvSpPr>
        <p:spPr bwMode="auto">
          <a:xfrm>
            <a:off x="914400" y="2362200"/>
            <a:ext cx="3200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93" name="Line 13"/>
          <p:cNvSpPr>
            <a:spLocks noChangeShapeType="1"/>
          </p:cNvSpPr>
          <p:nvPr/>
        </p:nvSpPr>
        <p:spPr bwMode="auto">
          <a:xfrm>
            <a:off x="4572000" y="2362200"/>
            <a:ext cx="3200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4450" name="Object 14"/>
          <p:cNvGraphicFramePr>
            <a:graphicFrameLocks noChangeAspect="1"/>
          </p:cNvGraphicFramePr>
          <p:nvPr/>
        </p:nvGraphicFramePr>
        <p:xfrm>
          <a:off x="914400" y="1981200"/>
          <a:ext cx="268288" cy="498475"/>
        </p:xfrm>
        <a:graphic>
          <a:graphicData uri="http://schemas.openxmlformats.org/presentationml/2006/ole">
            <mc:AlternateContent xmlns:mc="http://schemas.openxmlformats.org/markup-compatibility/2006">
              <mc:Choice xmlns:v="urn:schemas-microsoft-com:vml" Requires="v">
                <p:oleObj spid="_x0000_s104862" name="Equation" r:id="rId3" imgW="88560" imgH="164880" progId="Equation.3">
                  <p:embed/>
                </p:oleObj>
              </mc:Choice>
              <mc:Fallback>
                <p:oleObj name="Equation" r:id="rId3" imgW="88560" imgH="1648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1200"/>
                        <a:ext cx="2682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1" name="Object 15"/>
          <p:cNvGraphicFramePr>
            <a:graphicFrameLocks noChangeAspect="1"/>
          </p:cNvGraphicFramePr>
          <p:nvPr/>
        </p:nvGraphicFramePr>
        <p:xfrm>
          <a:off x="4643438" y="1989138"/>
          <a:ext cx="268287" cy="498475"/>
        </p:xfrm>
        <a:graphic>
          <a:graphicData uri="http://schemas.openxmlformats.org/presentationml/2006/ole">
            <mc:AlternateContent xmlns:mc="http://schemas.openxmlformats.org/markup-compatibility/2006">
              <mc:Choice xmlns:v="urn:schemas-microsoft-com:vml" Requires="v">
                <p:oleObj spid="_x0000_s104863" name="Equation" r:id="rId5" imgW="88560" imgH="164880" progId="Equation.3">
                  <p:embed/>
                </p:oleObj>
              </mc:Choice>
              <mc:Fallback>
                <p:oleObj name="Equation" r:id="rId5" imgW="88560" imgH="1648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989138"/>
                        <a:ext cx="26828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2" name="Object 16"/>
          <p:cNvGraphicFramePr>
            <a:graphicFrameLocks noChangeAspect="1"/>
          </p:cNvGraphicFramePr>
          <p:nvPr/>
        </p:nvGraphicFramePr>
        <p:xfrm>
          <a:off x="914400" y="5105400"/>
          <a:ext cx="382588" cy="536575"/>
        </p:xfrm>
        <a:graphic>
          <a:graphicData uri="http://schemas.openxmlformats.org/presentationml/2006/ole">
            <mc:AlternateContent xmlns:mc="http://schemas.openxmlformats.org/markup-compatibility/2006">
              <mc:Choice xmlns:v="urn:schemas-microsoft-com:vml" Requires="v">
                <p:oleObj spid="_x0000_s104864" name="Equation" r:id="rId7" imgW="126720" imgH="177480" progId="Equation.3">
                  <p:embed/>
                </p:oleObj>
              </mc:Choice>
              <mc:Fallback>
                <p:oleObj name="Equation" r:id="rId7" imgW="126720" imgH="17748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10540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3" name="Object 17"/>
          <p:cNvGraphicFramePr>
            <a:graphicFrameLocks noChangeAspect="1"/>
          </p:cNvGraphicFramePr>
          <p:nvPr/>
        </p:nvGraphicFramePr>
        <p:xfrm>
          <a:off x="4724400" y="5105400"/>
          <a:ext cx="382588" cy="536575"/>
        </p:xfrm>
        <a:graphic>
          <a:graphicData uri="http://schemas.openxmlformats.org/presentationml/2006/ole">
            <mc:AlternateContent xmlns:mc="http://schemas.openxmlformats.org/markup-compatibility/2006">
              <mc:Choice xmlns:v="urn:schemas-microsoft-com:vml" Requires="v">
                <p:oleObj spid="_x0000_s104865" name="Equation" r:id="rId9" imgW="126720" imgH="177480" progId="Equation.3">
                  <p:embed/>
                </p:oleObj>
              </mc:Choice>
              <mc:Fallback>
                <p:oleObj name="Equation" r:id="rId9" imgW="126720" imgH="17748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10540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4" name="Object 18"/>
          <p:cNvGraphicFramePr>
            <a:graphicFrameLocks noChangeAspect="1"/>
          </p:cNvGraphicFramePr>
          <p:nvPr/>
        </p:nvGraphicFramePr>
        <p:xfrm>
          <a:off x="2533650" y="5105400"/>
          <a:ext cx="344488" cy="536575"/>
        </p:xfrm>
        <a:graphic>
          <a:graphicData uri="http://schemas.openxmlformats.org/presentationml/2006/ole">
            <mc:AlternateContent xmlns:mc="http://schemas.openxmlformats.org/markup-compatibility/2006">
              <mc:Choice xmlns:v="urn:schemas-microsoft-com:vml" Requires="v">
                <p:oleObj spid="_x0000_s104866" name="Equation" r:id="rId11" imgW="114120" imgH="177480" progId="Equation.3">
                  <p:embed/>
                </p:oleObj>
              </mc:Choice>
              <mc:Fallback>
                <p:oleObj name="Equation" r:id="rId11" imgW="114120" imgH="17748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3650" y="5105400"/>
                        <a:ext cx="3444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5" name="Object 19"/>
          <p:cNvGraphicFramePr>
            <a:graphicFrameLocks noChangeAspect="1"/>
          </p:cNvGraphicFramePr>
          <p:nvPr/>
        </p:nvGraphicFramePr>
        <p:xfrm>
          <a:off x="6629400" y="5105400"/>
          <a:ext cx="344488" cy="536575"/>
        </p:xfrm>
        <a:graphic>
          <a:graphicData uri="http://schemas.openxmlformats.org/presentationml/2006/ole">
            <mc:AlternateContent xmlns:mc="http://schemas.openxmlformats.org/markup-compatibility/2006">
              <mc:Choice xmlns:v="urn:schemas-microsoft-com:vml" Requires="v">
                <p:oleObj spid="_x0000_s104867" name="Equation" r:id="rId13" imgW="114120" imgH="177480" progId="Equation.3">
                  <p:embed/>
                </p:oleObj>
              </mc:Choice>
              <mc:Fallback>
                <p:oleObj name="Equation" r:id="rId13" imgW="114120" imgH="1774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5105400"/>
                        <a:ext cx="3444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4500" name="Freeform 20"/>
          <p:cNvSpPr>
            <a:spLocks/>
          </p:cNvSpPr>
          <p:nvPr/>
        </p:nvSpPr>
        <p:spPr bwMode="auto">
          <a:xfrm>
            <a:off x="5943600" y="2362200"/>
            <a:ext cx="1905000" cy="1765300"/>
          </a:xfrm>
          <a:custGeom>
            <a:avLst/>
            <a:gdLst/>
            <a:ahLst/>
            <a:cxnLst>
              <a:cxn ang="0">
                <a:pos x="0" y="1064"/>
              </a:cxn>
              <a:cxn ang="0">
                <a:pos x="576" y="8"/>
              </a:cxn>
              <a:cxn ang="0">
                <a:pos x="1200" y="1112"/>
              </a:cxn>
            </a:cxnLst>
            <a:rect l="0" t="0" r="r" b="b"/>
            <a:pathLst>
              <a:path w="1200" h="1112">
                <a:moveTo>
                  <a:pt x="0" y="1064"/>
                </a:moveTo>
                <a:cubicBezTo>
                  <a:pt x="188" y="532"/>
                  <a:pt x="376" y="0"/>
                  <a:pt x="576" y="8"/>
                </a:cubicBezTo>
                <a:cubicBezTo>
                  <a:pt x="776" y="16"/>
                  <a:pt x="988" y="564"/>
                  <a:pt x="1200"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501" name="Line 21"/>
          <p:cNvSpPr>
            <a:spLocks noChangeShapeType="1"/>
          </p:cNvSpPr>
          <p:nvPr/>
        </p:nvSpPr>
        <p:spPr bwMode="auto">
          <a:xfrm flipV="1">
            <a:off x="6858000" y="2362200"/>
            <a:ext cx="0" cy="266700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4456" name="Object 22"/>
          <p:cNvGraphicFramePr>
            <a:graphicFrameLocks noChangeAspect="1"/>
          </p:cNvGraphicFramePr>
          <p:nvPr/>
        </p:nvGraphicFramePr>
        <p:xfrm>
          <a:off x="1981200" y="5791200"/>
          <a:ext cx="1722438" cy="612775"/>
        </p:xfrm>
        <a:graphic>
          <a:graphicData uri="http://schemas.openxmlformats.org/presentationml/2006/ole">
            <mc:AlternateContent xmlns:mc="http://schemas.openxmlformats.org/markup-compatibility/2006">
              <mc:Choice xmlns:v="urn:schemas-microsoft-com:vml" Requires="v">
                <p:oleObj spid="_x0000_s104868" name="Equation" r:id="rId15" imgW="571320" imgH="203040" progId="Equation.3">
                  <p:embed/>
                </p:oleObj>
              </mc:Choice>
              <mc:Fallback>
                <p:oleObj name="Equation" r:id="rId15" imgW="571320" imgH="20304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5791200"/>
                        <a:ext cx="17224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7" name="Object 23"/>
          <p:cNvGraphicFramePr>
            <a:graphicFrameLocks noChangeAspect="1"/>
          </p:cNvGraphicFramePr>
          <p:nvPr/>
        </p:nvGraphicFramePr>
        <p:xfrm>
          <a:off x="6096000" y="5791200"/>
          <a:ext cx="1722438" cy="612775"/>
        </p:xfrm>
        <a:graphic>
          <a:graphicData uri="http://schemas.openxmlformats.org/presentationml/2006/ole">
            <mc:AlternateContent xmlns:mc="http://schemas.openxmlformats.org/markup-compatibility/2006">
              <mc:Choice xmlns:v="urn:schemas-microsoft-com:vml" Requires="v">
                <p:oleObj spid="_x0000_s104869" name="Equation" r:id="rId17" imgW="571320" imgH="203040" progId="Equation.3">
                  <p:embed/>
                </p:oleObj>
              </mc:Choice>
              <mc:Fallback>
                <p:oleObj name="Equation" r:id="rId17" imgW="571320" imgH="20304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0" y="5791200"/>
                        <a:ext cx="17224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8" name="Object 29"/>
          <p:cNvGraphicFramePr>
            <a:graphicFrameLocks noGrp="1" noChangeAspect="1"/>
          </p:cNvGraphicFramePr>
          <p:nvPr>
            <p:ph type="title" sz="quarter"/>
          </p:nvPr>
        </p:nvGraphicFramePr>
        <p:xfrm>
          <a:off x="1403350" y="1412875"/>
          <a:ext cx="989013" cy="609600"/>
        </p:xfrm>
        <a:graphic>
          <a:graphicData uri="http://schemas.openxmlformats.org/presentationml/2006/ole">
            <mc:AlternateContent xmlns:mc="http://schemas.openxmlformats.org/markup-compatibility/2006">
              <mc:Choice xmlns:v="urn:schemas-microsoft-com:vml" Requires="v">
                <p:oleObj spid="_x0000_s104870" name="公式" r:id="rId19" imgW="330120" imgH="203040" progId="Equation.3">
                  <p:embed/>
                </p:oleObj>
              </mc:Choice>
              <mc:Fallback>
                <p:oleObj name="公式" r:id="rId19" imgW="330120" imgH="20304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1412875"/>
                        <a:ext cx="989013" cy="609600"/>
                      </a:xfrm>
                      <a:prstGeom prst="rect">
                        <a:avLst/>
                      </a:prstGeom>
                    </p:spPr>
                  </p:pic>
                </p:oleObj>
              </mc:Fallback>
            </mc:AlternateContent>
          </a:graphicData>
        </a:graphic>
      </p:graphicFrame>
      <p:graphicFrame>
        <p:nvGraphicFramePr>
          <p:cNvPr id="104459" name="Object 36"/>
          <p:cNvGraphicFramePr>
            <a:graphicFrameLocks noGrp="1" noChangeAspect="1"/>
          </p:cNvGraphicFramePr>
          <p:nvPr>
            <p:ph sz="quarter" idx="1"/>
          </p:nvPr>
        </p:nvGraphicFramePr>
        <p:xfrm>
          <a:off x="8763000" y="5157788"/>
          <a:ext cx="381000" cy="419100"/>
        </p:xfrm>
        <a:graphic>
          <a:graphicData uri="http://schemas.openxmlformats.org/presentationml/2006/ole">
            <mc:AlternateContent xmlns:mc="http://schemas.openxmlformats.org/markup-compatibility/2006">
              <mc:Choice xmlns:v="urn:schemas-microsoft-com:vml" Requires="v">
                <p:oleObj spid="_x0000_s104871" name="公式" r:id="rId21" imgW="126720" imgH="139680" progId="Equation.3">
                  <p:embed/>
                </p:oleObj>
              </mc:Choice>
              <mc:Fallback>
                <p:oleObj name="公式" r:id="rId21" imgW="126720" imgH="13968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63000" y="5157788"/>
                        <a:ext cx="381000" cy="419100"/>
                      </a:xfrm>
                      <a:prstGeom prst="rect">
                        <a:avLst/>
                      </a:prstGeom>
                    </p:spPr>
                  </p:pic>
                </p:oleObj>
              </mc:Fallback>
            </mc:AlternateContent>
          </a:graphicData>
        </a:graphic>
      </p:graphicFrame>
      <p:graphicFrame>
        <p:nvGraphicFramePr>
          <p:cNvPr id="104460" name="Rectangle 26"/>
          <p:cNvGraphicFramePr>
            <a:graphicFrameLocks noGrp="1"/>
          </p:cNvGraphicFramePr>
          <p:nvPr>
            <p:ph sz="quarter" idx="2"/>
          </p:nvPr>
        </p:nvGraphicFramePr>
        <p:xfrm>
          <a:off x="5027613" y="1600200"/>
          <a:ext cx="3279775" cy="2185988"/>
        </p:xfrm>
        <a:graphic>
          <a:graphicData uri="http://schemas.openxmlformats.org/presentationml/2006/ole">
            <mc:AlternateContent xmlns:mc="http://schemas.openxmlformats.org/markup-compatibility/2006">
              <mc:Choice xmlns:v="urn:schemas-microsoft-com:vml" Requires="v">
                <p:oleObj spid="_x0000_s104872" name="公式" r:id="rId23" imgW="0" imgH="0" progId="Equation.3">
                  <p:embed/>
                </p:oleObj>
              </mc:Choice>
              <mc:Fallback>
                <p:oleObj name="公式" r:id="rId23" imgW="0" imgH="0" progId="Equation.3">
                  <p:embed/>
                  <p:pic>
                    <p:nvPicPr>
                      <p:cNvPr id="0" name="Rectangle 26"/>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27613" y="1600200"/>
                        <a:ext cx="327977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1" name="Object 33"/>
          <p:cNvGraphicFramePr>
            <a:graphicFrameLocks noGrp="1" noChangeAspect="1"/>
          </p:cNvGraphicFramePr>
          <p:nvPr>
            <p:ph sz="quarter" idx="3"/>
          </p:nvPr>
        </p:nvGraphicFramePr>
        <p:xfrm>
          <a:off x="5148263" y="1484313"/>
          <a:ext cx="989012" cy="609600"/>
        </p:xfrm>
        <a:graphic>
          <a:graphicData uri="http://schemas.openxmlformats.org/presentationml/2006/ole">
            <mc:AlternateContent xmlns:mc="http://schemas.openxmlformats.org/markup-compatibility/2006">
              <mc:Choice xmlns:v="urn:schemas-microsoft-com:vml" Requires="v">
                <p:oleObj spid="_x0000_s104873" name="公式" r:id="rId24" imgW="330120" imgH="203040" progId="Equation.3">
                  <p:embed/>
                </p:oleObj>
              </mc:Choice>
              <mc:Fallback>
                <p:oleObj name="公式" r:id="rId24" imgW="330120" imgH="203040" progId="Equation.3">
                  <p:embed/>
                  <p:pic>
                    <p:nvPicPr>
                      <p:cNvPr id="0"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8263" y="1484313"/>
                        <a:ext cx="98901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62" name="Object 38"/>
          <p:cNvGraphicFramePr>
            <a:graphicFrameLocks noGrp="1" noChangeAspect="1"/>
          </p:cNvGraphicFramePr>
          <p:nvPr>
            <p:ph sz="quarter" idx="4"/>
          </p:nvPr>
        </p:nvGraphicFramePr>
        <p:xfrm>
          <a:off x="4356100" y="5084763"/>
          <a:ext cx="381000" cy="419100"/>
        </p:xfrm>
        <a:graphic>
          <a:graphicData uri="http://schemas.openxmlformats.org/presentationml/2006/ole">
            <mc:AlternateContent xmlns:mc="http://schemas.openxmlformats.org/markup-compatibility/2006">
              <mc:Choice xmlns:v="urn:schemas-microsoft-com:vml" Requires="v">
                <p:oleObj spid="_x0000_s104874" name="公式" r:id="rId26" imgW="126720" imgH="139680" progId="Equation.3">
                  <p:embed/>
                </p:oleObj>
              </mc:Choice>
              <mc:Fallback>
                <p:oleObj name="公式" r:id="rId26" imgW="126720" imgH="139680"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56100" y="5084763"/>
                        <a:ext cx="381000" cy="4191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5506" name="Rectangle 2"/>
          <p:cNvSpPr>
            <a:spLocks noGrp="1" noChangeArrowheads="1"/>
          </p:cNvSpPr>
          <p:nvPr>
            <p:ph type="body" idx="1"/>
          </p:nvPr>
        </p:nvSpPr>
        <p:spPr>
          <a:xfrm>
            <a:off x="323850" y="1052513"/>
            <a:ext cx="8496300" cy="5046662"/>
          </a:xfrm>
        </p:spPr>
        <p:txBody>
          <a:bodyPr/>
          <a:lstStyle/>
          <a:p>
            <a:pPr eaLnBrk="1" hangingPunct="1">
              <a:lnSpc>
                <a:spcPct val="90000"/>
              </a:lnSpc>
              <a:buFont typeface="Wingdings" pitchFamily="2" charset="2"/>
              <a:buNone/>
              <a:defRPr/>
            </a:pPr>
            <a:r>
              <a:rPr lang="en-US" altLang="zh-CN" b="1" dirty="0" smtClean="0">
                <a:solidFill>
                  <a:schemeClr val="hlink"/>
                </a:solidFill>
              </a:rPr>
              <a:t>c. </a:t>
            </a:r>
            <a:r>
              <a:rPr lang="zh-CN" altLang="en-US" b="1" dirty="0" smtClean="0">
                <a:solidFill>
                  <a:schemeClr val="hlink"/>
                </a:solidFill>
              </a:rPr>
              <a:t>判定化算子</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t>与模糊化算子有相反作用，如</a:t>
            </a:r>
            <a:r>
              <a:rPr lang="zh-CN" altLang="en-US" b="1" dirty="0" smtClean="0">
                <a:solidFill>
                  <a:srgbClr val="00FF00"/>
                </a:solidFill>
                <a:latin typeface="Arial"/>
              </a:rPr>
              <a:t>“</a:t>
            </a:r>
            <a:r>
              <a:rPr lang="zh-CN" altLang="en-US" b="1" dirty="0" smtClean="0">
                <a:solidFill>
                  <a:srgbClr val="00FF00"/>
                </a:solidFill>
              </a:rPr>
              <a:t>倾向于</a:t>
            </a:r>
            <a:r>
              <a:rPr lang="zh-CN" altLang="en-US" b="1" dirty="0" smtClean="0">
                <a:solidFill>
                  <a:srgbClr val="00FF00"/>
                </a:solidFill>
                <a:latin typeface="Arial"/>
              </a:rPr>
              <a:t>”</a:t>
            </a:r>
            <a:r>
              <a:rPr lang="zh-CN" altLang="en-US" b="1" dirty="0" smtClean="0">
                <a:solidFill>
                  <a:srgbClr val="00FF00"/>
                </a:solidFill>
              </a:rPr>
              <a:t>，</a:t>
            </a:r>
            <a:r>
              <a:rPr lang="zh-CN" altLang="en-US" b="1" dirty="0" smtClean="0">
                <a:solidFill>
                  <a:srgbClr val="00FF00"/>
                </a:solidFill>
                <a:latin typeface="Arial"/>
              </a:rPr>
              <a:t>“</a:t>
            </a:r>
            <a:r>
              <a:rPr lang="zh-CN" altLang="en-US" b="1" dirty="0" smtClean="0">
                <a:solidFill>
                  <a:srgbClr val="00FF00"/>
                </a:solidFill>
              </a:rPr>
              <a:t>偏向于</a:t>
            </a:r>
            <a:r>
              <a:rPr lang="zh-CN" altLang="en-US" b="1" dirty="0" smtClean="0">
                <a:solidFill>
                  <a:srgbClr val="00FF00"/>
                </a:solidFill>
                <a:latin typeface="Arial"/>
              </a:rPr>
              <a:t>”</a:t>
            </a:r>
            <a:r>
              <a:rPr lang="zh-CN" altLang="en-US" b="1" dirty="0" smtClean="0">
                <a:solidFill>
                  <a:srgbClr val="00FF00"/>
                </a:solidFill>
              </a:rPr>
              <a:t>，</a:t>
            </a:r>
            <a:r>
              <a:rPr lang="zh-CN" altLang="en-US" b="1" dirty="0" smtClean="0">
                <a:solidFill>
                  <a:srgbClr val="00FF00"/>
                </a:solidFill>
                <a:latin typeface="Arial"/>
              </a:rPr>
              <a:t>“</a:t>
            </a:r>
            <a:r>
              <a:rPr lang="zh-CN" altLang="en-US" b="1" dirty="0" smtClean="0">
                <a:solidFill>
                  <a:srgbClr val="00FF00"/>
                </a:solidFill>
              </a:rPr>
              <a:t>多半是</a:t>
            </a:r>
            <a:r>
              <a:rPr lang="zh-CN" altLang="en-US" b="1" dirty="0" smtClean="0">
                <a:solidFill>
                  <a:srgbClr val="00FF00"/>
                </a:solidFill>
                <a:latin typeface="Arial"/>
              </a:rPr>
              <a:t>”</a:t>
            </a:r>
            <a:endParaRPr lang="zh-CN" altLang="en-US" b="1" dirty="0" smtClean="0">
              <a:solidFill>
                <a:srgbClr val="00FF00"/>
              </a:solidFill>
            </a:endParaRP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solidFill>
                  <a:srgbClr val="00FF00"/>
                </a:solidFill>
              </a:rPr>
              <a:t>作用：</a:t>
            </a:r>
            <a:r>
              <a:rPr lang="zh-CN" altLang="en-US" b="1" dirty="0" smtClean="0"/>
              <a:t>模糊值</a:t>
            </a:r>
            <a:r>
              <a:rPr lang="zh-CN" altLang="en-US" b="1" dirty="0" smtClean="0">
                <a:sym typeface="Wingdings" pitchFamily="2" charset="2"/>
              </a:rPr>
              <a:t></a:t>
            </a:r>
            <a:r>
              <a:rPr lang="zh-CN" altLang="en-US" b="1" dirty="0" smtClean="0"/>
              <a:t>肯定化处理  </a:t>
            </a:r>
            <a:endParaRPr lang="en-US" altLang="zh-CN" b="1" dirty="0" smtClean="0"/>
          </a:p>
          <a:p>
            <a:pPr eaLnBrk="1" hangingPunct="1">
              <a:lnSpc>
                <a:spcPct val="90000"/>
              </a:lnSpc>
              <a:buFont typeface="Wingdings" pitchFamily="2" charset="2"/>
              <a:buNone/>
              <a:defRPr/>
            </a:pPr>
            <a:r>
              <a:rPr lang="en-US" altLang="zh-CN" b="1" dirty="0"/>
              <a:t> </a:t>
            </a:r>
            <a:r>
              <a:rPr lang="en-US" altLang="zh-CN" b="1" dirty="0" smtClean="0"/>
              <a:t>           </a:t>
            </a:r>
            <a:r>
              <a:rPr lang="zh-CN" altLang="en-US" b="1" dirty="0" smtClean="0"/>
              <a:t>或模糊</a:t>
            </a:r>
            <a:r>
              <a:rPr lang="zh-CN" altLang="en-US" b="1" dirty="0" smtClean="0">
                <a:sym typeface="Wingdings" pitchFamily="2" charset="2"/>
              </a:rPr>
              <a:t></a:t>
            </a:r>
            <a:r>
              <a:rPr lang="zh-CN" altLang="en-US" b="1" dirty="0" smtClean="0"/>
              <a:t>肯定对模糊值作出倾向性判断</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endParaRPr lang="zh-CN" altLang="en-US" b="1" dirty="0" smtClean="0">
              <a:solidFill>
                <a:srgbClr val="001817"/>
              </a:solidFill>
            </a:endParaRPr>
          </a:p>
          <a:p>
            <a:pPr eaLnBrk="1" hangingPunct="1">
              <a:lnSpc>
                <a:spcPct val="90000"/>
              </a:lnSpc>
              <a:buFont typeface="Wingdings" pitchFamily="2" charset="2"/>
              <a:buNone/>
              <a:defRPr/>
            </a:pPr>
            <a:r>
              <a:rPr lang="zh-CN" altLang="en-US" b="1" dirty="0" smtClean="0"/>
              <a:t>用 </a:t>
            </a:r>
            <a:r>
              <a:rPr lang="zh-CN" altLang="en-US" b="1" dirty="0" smtClean="0">
                <a:solidFill>
                  <a:srgbClr val="001817"/>
                </a:solidFill>
              </a:rPr>
              <a:t>     </a:t>
            </a:r>
            <a:r>
              <a:rPr lang="zh-CN" altLang="en-US" b="1" dirty="0" smtClean="0"/>
              <a:t>表示，</a:t>
            </a:r>
            <a:r>
              <a:rPr lang="zh-CN" altLang="en-US" b="1" dirty="0" smtClean="0">
                <a:solidFill>
                  <a:srgbClr val="001817"/>
                </a:solidFill>
              </a:rPr>
              <a:t>                </a:t>
            </a:r>
            <a:r>
              <a:rPr lang="zh-CN" altLang="en-US" b="1" dirty="0" smtClean="0"/>
              <a:t>常用     </a:t>
            </a:r>
            <a:r>
              <a:rPr lang="en-US" altLang="zh-CN" b="1" dirty="0" smtClean="0"/>
              <a:t>=1/2</a:t>
            </a:r>
            <a:r>
              <a:rPr lang="en-US" altLang="zh-CN" b="1" dirty="0" smtClean="0">
                <a:solidFill>
                  <a:srgbClr val="001817"/>
                </a:solidFill>
              </a:rPr>
              <a:t> </a:t>
            </a:r>
            <a:r>
              <a:rPr lang="zh-CN" altLang="en-US" b="1" dirty="0" smtClean="0">
                <a:solidFill>
                  <a:srgbClr val="00FF00"/>
                </a:solidFill>
                <a:sym typeface="Wingdings" pitchFamily="2" charset="2"/>
              </a:rPr>
              <a:t></a:t>
            </a:r>
          </a:p>
        </p:txBody>
      </p:sp>
      <p:sp>
        <p:nvSpPr>
          <p:cNvPr id="405507"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4" name="Object 4"/>
          <p:cNvGraphicFramePr>
            <a:graphicFrameLocks noChangeAspect="1"/>
          </p:cNvGraphicFramePr>
          <p:nvPr/>
        </p:nvGraphicFramePr>
        <p:xfrm>
          <a:off x="827088" y="5157788"/>
          <a:ext cx="647700" cy="600075"/>
        </p:xfrm>
        <a:graphic>
          <a:graphicData uri="http://schemas.openxmlformats.org/presentationml/2006/ole">
            <mc:AlternateContent xmlns:mc="http://schemas.openxmlformats.org/markup-compatibility/2006">
              <mc:Choice xmlns:v="urn:schemas-microsoft-com:vml" Requires="v">
                <p:oleObj spid="_x0000_s105602" name="公式" r:id="rId3" imgW="253890" imgH="241195" progId="Equation.3">
                  <p:embed/>
                </p:oleObj>
              </mc:Choice>
              <mc:Fallback>
                <p:oleObj name="公式" r:id="rId3" imgW="253890" imgH="24119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157788"/>
                        <a:ext cx="6477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5509"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5" name="Object 6"/>
          <p:cNvGraphicFramePr>
            <a:graphicFrameLocks noChangeAspect="1"/>
          </p:cNvGraphicFramePr>
          <p:nvPr/>
        </p:nvGraphicFramePr>
        <p:xfrm>
          <a:off x="2555875" y="5229225"/>
          <a:ext cx="1547813" cy="584200"/>
        </p:xfrm>
        <a:graphic>
          <a:graphicData uri="http://schemas.openxmlformats.org/presentationml/2006/ole">
            <mc:AlternateContent xmlns:mc="http://schemas.openxmlformats.org/markup-compatibility/2006">
              <mc:Choice xmlns:v="urn:schemas-microsoft-com:vml" Requires="v">
                <p:oleObj spid="_x0000_s105603" name="Equation" r:id="rId5" imgW="533160" imgH="203040" progId="Equation.3">
                  <p:embed/>
                </p:oleObj>
              </mc:Choice>
              <mc:Fallback>
                <p:oleObj name="Equation" r:id="rId5" imgW="533160" imgH="203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229225"/>
                        <a:ext cx="1547813"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5511"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6" name="Object 8"/>
          <p:cNvGraphicFramePr>
            <a:graphicFrameLocks noChangeAspect="1"/>
          </p:cNvGraphicFramePr>
          <p:nvPr/>
        </p:nvGraphicFramePr>
        <p:xfrm>
          <a:off x="5148263" y="5157788"/>
          <a:ext cx="455612" cy="576262"/>
        </p:xfrm>
        <a:graphic>
          <a:graphicData uri="http://schemas.openxmlformats.org/presentationml/2006/ole">
            <mc:AlternateContent xmlns:mc="http://schemas.openxmlformats.org/markup-compatibility/2006">
              <mc:Choice xmlns:v="urn:schemas-microsoft-com:vml" Requires="v">
                <p:oleObj spid="_x0000_s105604" name="公式" r:id="rId7" imgW="139579" imgH="177646" progId="Equation.3">
                  <p:embed/>
                </p:oleObj>
              </mc:Choice>
              <mc:Fallback>
                <p:oleObj name="公式" r:id="rId7" imgW="139579" imgH="177646"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5157788"/>
                        <a:ext cx="455612"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7" name="Object 9"/>
          <p:cNvGraphicFramePr>
            <a:graphicFrameLocks noChangeAspect="1"/>
          </p:cNvGraphicFramePr>
          <p:nvPr/>
        </p:nvGraphicFramePr>
        <p:xfrm>
          <a:off x="6948488" y="5157788"/>
          <a:ext cx="647700" cy="758825"/>
        </p:xfrm>
        <a:graphic>
          <a:graphicData uri="http://schemas.openxmlformats.org/presentationml/2006/ole">
            <mc:AlternateContent xmlns:mc="http://schemas.openxmlformats.org/markup-compatibility/2006">
              <mc:Choice xmlns:v="urn:schemas-microsoft-com:vml" Requires="v">
                <p:oleObj spid="_x0000_s105605" name="Equation" r:id="rId9" imgW="253800" imgH="304560" progId="Equation.3">
                  <p:embed/>
                </p:oleObj>
              </mc:Choice>
              <mc:Fallback>
                <p:oleObj name="Equation" r:id="rId9" imgW="253800" imgH="30456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488" y="5157788"/>
                        <a:ext cx="64770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468313" y="1628775"/>
            <a:ext cx="8229600" cy="4525963"/>
          </a:xfrm>
        </p:spPr>
        <p:txBody>
          <a:bodyPr/>
          <a:lstStyle/>
          <a:p>
            <a:pPr eaLnBrk="1" hangingPunct="1">
              <a:buFont typeface="Wingdings" pitchFamily="2" charset="2"/>
              <a:buNone/>
              <a:defRPr/>
            </a:pPr>
            <a:r>
              <a:rPr lang="zh-CN" altLang="en-US" b="1" smtClean="0">
                <a:solidFill>
                  <a:schemeClr val="hlink"/>
                </a:solidFill>
                <a:ea typeface="黑体" pitchFamily="2" charset="-122"/>
              </a:rPr>
              <a:t>如：</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年轻</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的隶属函数</a:t>
            </a:r>
          </a:p>
        </p:txBody>
      </p:sp>
      <p:sp>
        <p:nvSpPr>
          <p:cNvPr id="406531" name="Rectangle 3"/>
          <p:cNvSpPr>
            <a:spLocks noChangeArrowheads="1"/>
          </p:cNvSpPr>
          <p:nvPr/>
        </p:nvSpPr>
        <p:spPr bwMode="auto">
          <a:xfrm>
            <a:off x="0" y="30813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6498" name="Object 4"/>
          <p:cNvGraphicFramePr>
            <a:graphicFrameLocks noChangeAspect="1"/>
          </p:cNvGraphicFramePr>
          <p:nvPr/>
        </p:nvGraphicFramePr>
        <p:xfrm>
          <a:off x="314325" y="2565400"/>
          <a:ext cx="8404225" cy="1423988"/>
        </p:xfrm>
        <a:graphic>
          <a:graphicData uri="http://schemas.openxmlformats.org/presentationml/2006/ole">
            <mc:AlternateContent xmlns:mc="http://schemas.openxmlformats.org/markup-compatibility/2006">
              <mc:Choice xmlns:v="urn:schemas-microsoft-com:vml" Requires="v">
                <p:oleObj spid="_x0000_s106531" name="Equation" r:id="rId3" imgW="3136680" imgH="533160" progId="Equation.3">
                  <p:embed/>
                </p:oleObj>
              </mc:Choice>
              <mc:Fallback>
                <p:oleObj name="Equation" r:id="rId3" imgW="3136680" imgH="533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565400"/>
                        <a:ext cx="8404225" cy="1423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522" name="Object 13"/>
          <p:cNvGraphicFramePr>
            <a:graphicFrameLocks noGrp="1" noChangeAspect="1"/>
          </p:cNvGraphicFramePr>
          <p:nvPr>
            <p:ph sz="half" idx="1"/>
          </p:nvPr>
        </p:nvGraphicFramePr>
        <p:xfrm>
          <a:off x="0" y="692150"/>
          <a:ext cx="5189538" cy="763588"/>
        </p:xfrm>
        <a:graphic>
          <a:graphicData uri="http://schemas.openxmlformats.org/presentationml/2006/ole">
            <mc:AlternateContent xmlns:mc="http://schemas.openxmlformats.org/markup-compatibility/2006">
              <mc:Choice xmlns:v="urn:schemas-microsoft-com:vml" Requires="v">
                <p:oleObj spid="_x0000_s107617" name="公式" r:id="rId3" imgW="1726920" imgH="253800" progId="Equation.3">
                  <p:embed/>
                </p:oleObj>
              </mc:Choice>
              <mc:Fallback>
                <p:oleObj name="公式" r:id="rId3" imgW="1726920" imgH="2538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92150"/>
                        <a:ext cx="5189538" cy="763588"/>
                      </a:xfrm>
                      <a:prstGeom prst="rect">
                        <a:avLst/>
                      </a:prstGeom>
                    </p:spPr>
                  </p:pic>
                </p:oleObj>
              </mc:Fallback>
            </mc:AlternateContent>
          </a:graphicData>
        </a:graphic>
      </p:graphicFrame>
      <p:graphicFrame>
        <p:nvGraphicFramePr>
          <p:cNvPr id="107523" name="Object 16"/>
          <p:cNvGraphicFramePr>
            <a:graphicFrameLocks noGrp="1" noChangeAspect="1"/>
          </p:cNvGraphicFramePr>
          <p:nvPr>
            <p:ph sz="quarter" idx="2"/>
          </p:nvPr>
        </p:nvGraphicFramePr>
        <p:xfrm>
          <a:off x="0" y="1989138"/>
          <a:ext cx="9321800" cy="798512"/>
        </p:xfrm>
        <a:graphic>
          <a:graphicData uri="http://schemas.openxmlformats.org/presentationml/2006/ole">
            <mc:AlternateContent xmlns:mc="http://schemas.openxmlformats.org/markup-compatibility/2006">
              <mc:Choice xmlns:v="urn:schemas-microsoft-com:vml" Requires="v">
                <p:oleObj spid="_x0000_s107618" name="公式" r:id="rId5" imgW="3111480" imgH="266400" progId="Equation.3">
                  <p:embed/>
                </p:oleObj>
              </mc:Choice>
              <mc:Fallback>
                <p:oleObj name="公式" r:id="rId5" imgW="3111480" imgH="2664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89138"/>
                        <a:ext cx="932180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7567" name="Text Box 15"/>
          <p:cNvSpPr txBox="1">
            <a:spLocks noChangeArrowheads="1"/>
          </p:cNvSpPr>
          <p:nvPr/>
        </p:nvSpPr>
        <p:spPr bwMode="auto">
          <a:xfrm>
            <a:off x="2220913" y="2765425"/>
            <a:ext cx="527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outerShdw>
              </a:effectLst>
              <a:ea typeface="宋体" pitchFamily="2" charset="-122"/>
            </a:endParaRPr>
          </a:p>
        </p:txBody>
      </p:sp>
      <p:sp>
        <p:nvSpPr>
          <p:cNvPr id="407571" name="Text Box 19"/>
          <p:cNvSpPr txBox="1">
            <a:spLocks noChangeArrowheads="1"/>
          </p:cNvSpPr>
          <p:nvPr/>
        </p:nvSpPr>
        <p:spPr bwMode="auto">
          <a:xfrm>
            <a:off x="2724150" y="3700463"/>
            <a:ext cx="527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outerShdw>
              </a:effectLst>
              <a:ea typeface="宋体" pitchFamily="2" charset="-122"/>
            </a:endParaRPr>
          </a:p>
        </p:txBody>
      </p:sp>
      <p:graphicFrame>
        <p:nvGraphicFramePr>
          <p:cNvPr id="107524" name="Object 20"/>
          <p:cNvGraphicFramePr>
            <a:graphicFrameLocks noGrp="1" noChangeAspect="1"/>
          </p:cNvGraphicFramePr>
          <p:nvPr>
            <p:ph sz="quarter" idx="3"/>
          </p:nvPr>
        </p:nvGraphicFramePr>
        <p:xfrm>
          <a:off x="0" y="3141663"/>
          <a:ext cx="2781300" cy="1371600"/>
        </p:xfrm>
        <a:graphic>
          <a:graphicData uri="http://schemas.openxmlformats.org/presentationml/2006/ole">
            <mc:AlternateContent xmlns:mc="http://schemas.openxmlformats.org/markup-compatibility/2006">
              <mc:Choice xmlns:v="urn:schemas-microsoft-com:vml" Requires="v">
                <p:oleObj spid="_x0000_s107619" name="Equation" r:id="rId7" imgW="927000" imgH="457200" progId="Equation.3">
                  <p:embed/>
                </p:oleObj>
              </mc:Choice>
              <mc:Fallback>
                <p:oleObj name="Equation" r:id="rId7" imgW="927000" imgH="4572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141663"/>
                        <a:ext cx="27813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2243" name="Rectangle 3"/>
          <p:cNvSpPr>
            <a:spLocks noGrp="1" noChangeArrowheads="1"/>
          </p:cNvSpPr>
          <p:nvPr>
            <p:ph type="body" idx="1"/>
          </p:nvPr>
        </p:nvSpPr>
        <p:spPr>
          <a:xfrm>
            <a:off x="611188" y="1484313"/>
            <a:ext cx="8075612" cy="4525962"/>
          </a:xfrm>
        </p:spPr>
        <p:txBody>
          <a:bodyPr/>
          <a:lstStyle/>
          <a:p>
            <a:pPr eaLnBrk="1" hangingPunct="1">
              <a:buFont typeface="Wingdings" pitchFamily="2" charset="2"/>
              <a:buNone/>
              <a:defRPr/>
            </a:pPr>
            <a:r>
              <a:rPr lang="zh-CN" altLang="en-US" b="1" smtClean="0">
                <a:solidFill>
                  <a:srgbClr val="FFCC00"/>
                </a:solidFill>
              </a:rPr>
              <a:t>模糊集合处理随机事件：</a:t>
            </a:r>
          </a:p>
          <a:p>
            <a:pPr eaLnBrk="1" hangingPunct="1">
              <a:buFont typeface="Wingdings" pitchFamily="2" charset="2"/>
              <a:buNone/>
              <a:defRPr/>
            </a:pPr>
            <a:endParaRPr lang="zh-CN" altLang="en-US" sz="2800" b="1" smtClean="0">
              <a:solidFill>
                <a:srgbClr val="001817"/>
              </a:solidFill>
            </a:endParaRPr>
          </a:p>
          <a:p>
            <a:pPr eaLnBrk="1" hangingPunct="1">
              <a:buFont typeface="Wingdings" pitchFamily="2" charset="2"/>
              <a:buNone/>
              <a:defRPr/>
            </a:pPr>
            <a:r>
              <a:rPr lang="en-US" altLang="zh-CN" sz="2800" b="1" smtClean="0">
                <a:solidFill>
                  <a:schemeClr val="hlink"/>
                </a:solidFill>
              </a:rPr>
              <a:t>a.</a:t>
            </a:r>
            <a:r>
              <a:rPr lang="zh-CN" altLang="en-US" sz="2800" b="1" smtClean="0"/>
              <a:t>事件本身模糊，出现不出现没有明确的分界线；</a:t>
            </a:r>
          </a:p>
          <a:p>
            <a:pPr eaLnBrk="1" hangingPunct="1">
              <a:buFont typeface="Wingdings" pitchFamily="2" charset="2"/>
              <a:buNone/>
              <a:defRPr/>
            </a:pPr>
            <a:endParaRPr lang="en-US" altLang="zh-CN" sz="2800" b="1" smtClean="0"/>
          </a:p>
          <a:p>
            <a:pPr eaLnBrk="1" hangingPunct="1">
              <a:buFont typeface="Wingdings" pitchFamily="2" charset="2"/>
              <a:buNone/>
              <a:defRPr/>
            </a:pPr>
            <a:r>
              <a:rPr lang="en-US" altLang="zh-CN" sz="2800" b="1" smtClean="0">
                <a:solidFill>
                  <a:schemeClr val="hlink"/>
                </a:solidFill>
              </a:rPr>
              <a:t>b.</a:t>
            </a:r>
            <a:r>
              <a:rPr lang="zh-CN" altLang="en-US" sz="2800" b="1" smtClean="0"/>
              <a:t>事件本身有确切定义，发生与不发生的界限</a:t>
            </a:r>
          </a:p>
          <a:p>
            <a:pPr eaLnBrk="1" hangingPunct="1">
              <a:buFont typeface="Wingdings" pitchFamily="2" charset="2"/>
              <a:buNone/>
              <a:defRPr/>
            </a:pPr>
            <a:r>
              <a:rPr lang="zh-CN" altLang="en-US" sz="2800" b="1" smtClean="0"/>
              <a:t>明确，但事件发生的概率难于用精确的数值表示。</a:t>
            </a:r>
          </a:p>
          <a:p>
            <a:pPr eaLnBrk="1" hangingPunct="1">
              <a:defRPr/>
            </a:pPr>
            <a:endParaRPr lang="zh-CN" altLang="en-US" sz="2800" smtClean="0"/>
          </a:p>
        </p:txBody>
      </p:sp>
    </p:spTree>
  </p:cSld>
  <p:clrMapOvr>
    <a:masterClrMapping/>
  </p:clrMapOvr>
  <p:transition spd="med">
    <p:zo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579"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08546" name="Object 25"/>
          <p:cNvGraphicFramePr>
            <a:graphicFrameLocks noGrp="1" noChangeAspect="1"/>
          </p:cNvGraphicFramePr>
          <p:nvPr>
            <p:ph sz="quarter" idx="2"/>
          </p:nvPr>
        </p:nvGraphicFramePr>
        <p:xfrm>
          <a:off x="1403350" y="1052513"/>
          <a:ext cx="989013" cy="609600"/>
        </p:xfrm>
        <a:graphic>
          <a:graphicData uri="http://schemas.openxmlformats.org/presentationml/2006/ole">
            <mc:AlternateContent xmlns:mc="http://schemas.openxmlformats.org/markup-compatibility/2006">
              <mc:Choice xmlns:v="urn:schemas-microsoft-com:vml" Requires="v">
                <p:oleObj spid="_x0000_s108838" name="公式" r:id="rId3" imgW="330120" imgH="203040" progId="Equation.3">
                  <p:embed/>
                </p:oleObj>
              </mc:Choice>
              <mc:Fallback>
                <p:oleObj name="公式" r:id="rId3" imgW="330120" imgH="20304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052513"/>
                        <a:ext cx="9890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8580" name="Line 4"/>
          <p:cNvSpPr>
            <a:spLocks noChangeShapeType="1"/>
          </p:cNvSpPr>
          <p:nvPr/>
        </p:nvSpPr>
        <p:spPr bwMode="auto">
          <a:xfrm flipV="1">
            <a:off x="1295400" y="1066800"/>
            <a:ext cx="0" cy="4038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1" name="Line 5"/>
          <p:cNvSpPr>
            <a:spLocks noChangeShapeType="1"/>
          </p:cNvSpPr>
          <p:nvPr/>
        </p:nvSpPr>
        <p:spPr bwMode="auto">
          <a:xfrm>
            <a:off x="1066800" y="5029200"/>
            <a:ext cx="609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2" name="Line 6"/>
          <p:cNvSpPr>
            <a:spLocks noChangeShapeType="1"/>
          </p:cNvSpPr>
          <p:nvPr/>
        </p:nvSpPr>
        <p:spPr bwMode="auto">
          <a:xfrm>
            <a:off x="914400" y="1981200"/>
            <a:ext cx="5562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7" name="Line 11"/>
          <p:cNvSpPr>
            <a:spLocks noChangeShapeType="1"/>
          </p:cNvSpPr>
          <p:nvPr/>
        </p:nvSpPr>
        <p:spPr bwMode="auto">
          <a:xfrm>
            <a:off x="1295400" y="3505200"/>
            <a:ext cx="5562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8" name="Line 12"/>
          <p:cNvSpPr>
            <a:spLocks noChangeShapeType="1"/>
          </p:cNvSpPr>
          <p:nvPr/>
        </p:nvSpPr>
        <p:spPr bwMode="auto">
          <a:xfrm flipV="1">
            <a:off x="4419600" y="2057400"/>
            <a:ext cx="0" cy="3048000"/>
          </a:xfrm>
          <a:prstGeom prst="line">
            <a:avLst/>
          </a:prstGeom>
          <a:noFill/>
          <a:ln w="9525">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1" name="Freeform 15"/>
          <p:cNvSpPr>
            <a:spLocks/>
          </p:cNvSpPr>
          <p:nvPr/>
        </p:nvSpPr>
        <p:spPr bwMode="auto">
          <a:xfrm>
            <a:off x="1295400" y="1943100"/>
            <a:ext cx="5562600" cy="3009900"/>
          </a:xfrm>
          <a:custGeom>
            <a:avLst/>
            <a:gdLst/>
            <a:ahLst/>
            <a:cxnLst>
              <a:cxn ang="0">
                <a:pos x="0" y="24"/>
              </a:cxn>
              <a:cxn ang="0">
                <a:pos x="1296" y="72"/>
              </a:cxn>
              <a:cxn ang="0">
                <a:pos x="1680" y="456"/>
              </a:cxn>
              <a:cxn ang="0">
                <a:pos x="1968" y="984"/>
              </a:cxn>
              <a:cxn ang="0">
                <a:pos x="2400" y="1752"/>
              </a:cxn>
              <a:cxn ang="0">
                <a:pos x="2880" y="1848"/>
              </a:cxn>
              <a:cxn ang="0">
                <a:pos x="3504" y="1848"/>
              </a:cxn>
            </a:cxnLst>
            <a:rect l="0" t="0" r="r" b="b"/>
            <a:pathLst>
              <a:path w="3504" h="1896">
                <a:moveTo>
                  <a:pt x="0" y="24"/>
                </a:moveTo>
                <a:cubicBezTo>
                  <a:pt x="508" y="12"/>
                  <a:pt x="1016" y="0"/>
                  <a:pt x="1296" y="72"/>
                </a:cubicBezTo>
                <a:cubicBezTo>
                  <a:pt x="1576" y="144"/>
                  <a:pt x="1568" y="304"/>
                  <a:pt x="1680" y="456"/>
                </a:cubicBezTo>
                <a:cubicBezTo>
                  <a:pt x="1792" y="608"/>
                  <a:pt x="1848" y="768"/>
                  <a:pt x="1968" y="984"/>
                </a:cubicBezTo>
                <a:cubicBezTo>
                  <a:pt x="2088" y="1200"/>
                  <a:pt x="2248" y="1608"/>
                  <a:pt x="2400" y="1752"/>
                </a:cubicBezTo>
                <a:cubicBezTo>
                  <a:pt x="2552" y="1896"/>
                  <a:pt x="2696" y="1832"/>
                  <a:pt x="2880" y="1848"/>
                </a:cubicBezTo>
                <a:cubicBezTo>
                  <a:pt x="3064" y="1864"/>
                  <a:pt x="3284" y="1856"/>
                  <a:pt x="3504" y="1848"/>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2" name="Line 16"/>
          <p:cNvSpPr>
            <a:spLocks noChangeShapeType="1"/>
          </p:cNvSpPr>
          <p:nvPr/>
        </p:nvSpPr>
        <p:spPr bwMode="auto">
          <a:xfrm flipV="1">
            <a:off x="3276600" y="1981200"/>
            <a:ext cx="0" cy="3048000"/>
          </a:xfrm>
          <a:prstGeom prst="line">
            <a:avLst/>
          </a:prstGeom>
          <a:noFill/>
          <a:ln w="254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3" name="Line 17"/>
          <p:cNvSpPr>
            <a:spLocks noChangeShapeType="1"/>
          </p:cNvSpPr>
          <p:nvPr/>
        </p:nvSpPr>
        <p:spPr bwMode="auto">
          <a:xfrm>
            <a:off x="1371600" y="1981200"/>
            <a:ext cx="3048000" cy="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4" name="Line 18"/>
          <p:cNvSpPr>
            <a:spLocks noChangeShapeType="1"/>
          </p:cNvSpPr>
          <p:nvPr/>
        </p:nvSpPr>
        <p:spPr bwMode="auto">
          <a:xfrm>
            <a:off x="4419600" y="1981200"/>
            <a:ext cx="0" cy="3048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5" name="Line 19"/>
          <p:cNvSpPr>
            <a:spLocks noChangeShapeType="1"/>
          </p:cNvSpPr>
          <p:nvPr/>
        </p:nvSpPr>
        <p:spPr bwMode="auto">
          <a:xfrm>
            <a:off x="4419600" y="5029200"/>
            <a:ext cx="2362200" cy="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8" name="Line 22"/>
          <p:cNvSpPr>
            <a:spLocks noChangeShapeType="1"/>
          </p:cNvSpPr>
          <p:nvPr/>
        </p:nvSpPr>
        <p:spPr bwMode="auto">
          <a:xfrm flipH="1">
            <a:off x="4876800" y="4267200"/>
            <a:ext cx="381000" cy="0"/>
          </a:xfrm>
          <a:prstGeom prst="line">
            <a:avLst/>
          </a:prstGeom>
          <a:noFill/>
          <a:ln w="38100">
            <a:solidFill>
              <a:srgbClr val="FF00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9" name="Line 23"/>
          <p:cNvSpPr>
            <a:spLocks noChangeShapeType="1"/>
          </p:cNvSpPr>
          <p:nvPr/>
        </p:nvSpPr>
        <p:spPr bwMode="auto">
          <a:xfrm flipH="1">
            <a:off x="4495800" y="2590800"/>
            <a:ext cx="533400" cy="0"/>
          </a:xfrm>
          <a:prstGeom prst="line">
            <a:avLst/>
          </a:prstGeom>
          <a:noFill/>
          <a:ln w="38100">
            <a:solidFill>
              <a:srgbClr val="FF00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8547" name="Object 29"/>
          <p:cNvGraphicFramePr>
            <a:graphicFrameLocks noGrp="1" noChangeAspect="1"/>
          </p:cNvGraphicFramePr>
          <p:nvPr>
            <p:ph sz="quarter" idx="3"/>
          </p:nvPr>
        </p:nvGraphicFramePr>
        <p:xfrm>
          <a:off x="611188" y="1773238"/>
          <a:ext cx="265112" cy="493712"/>
        </p:xfrm>
        <a:graphic>
          <a:graphicData uri="http://schemas.openxmlformats.org/presentationml/2006/ole">
            <mc:AlternateContent xmlns:mc="http://schemas.openxmlformats.org/markup-compatibility/2006">
              <mc:Choice xmlns:v="urn:schemas-microsoft-com:vml" Requires="v">
                <p:oleObj spid="_x0000_s108839" name="公式" r:id="rId5" imgW="88560" imgH="164880" progId="Equation.3">
                  <p:embed/>
                </p:oleObj>
              </mc:Choice>
              <mc:Fallback>
                <p:oleObj name="公式" r:id="rId5" imgW="88560" imgH="16488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773238"/>
                        <a:ext cx="26511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48" name="Object 32"/>
          <p:cNvGraphicFramePr>
            <a:graphicFrameLocks noChangeAspect="1"/>
          </p:cNvGraphicFramePr>
          <p:nvPr/>
        </p:nvGraphicFramePr>
        <p:xfrm>
          <a:off x="827088" y="3429000"/>
          <a:ext cx="114300" cy="215900"/>
        </p:xfrm>
        <a:graphic>
          <a:graphicData uri="http://schemas.openxmlformats.org/presentationml/2006/ole">
            <mc:AlternateContent xmlns:mc="http://schemas.openxmlformats.org/markup-compatibility/2006">
              <mc:Choice xmlns:v="urn:schemas-microsoft-com:vml" Requires="v">
                <p:oleObj spid="_x0000_s108840" name="公式" r:id="rId7" imgW="114120" imgH="215640" progId="Equation.3">
                  <p:embed/>
                </p:oleObj>
              </mc:Choice>
              <mc:Fallback>
                <p:oleObj name="公式" r:id="rId7" imgW="114120" imgH="21564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4290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9" name="Object 34"/>
          <p:cNvGraphicFramePr>
            <a:graphicFrameLocks noChangeAspect="1"/>
          </p:cNvGraphicFramePr>
          <p:nvPr/>
        </p:nvGraphicFramePr>
        <p:xfrm>
          <a:off x="468313" y="3284538"/>
          <a:ext cx="684212" cy="533400"/>
        </p:xfrm>
        <a:graphic>
          <a:graphicData uri="http://schemas.openxmlformats.org/presentationml/2006/ole">
            <mc:AlternateContent xmlns:mc="http://schemas.openxmlformats.org/markup-compatibility/2006">
              <mc:Choice xmlns:v="urn:schemas-microsoft-com:vml" Requires="v">
                <p:oleObj spid="_x0000_s108841" name="公式" r:id="rId9" imgW="228600" imgH="177480" progId="Equation.3">
                  <p:embed/>
                </p:oleObj>
              </mc:Choice>
              <mc:Fallback>
                <p:oleObj name="公式" r:id="rId9" imgW="228600" imgH="177480"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284538"/>
                        <a:ext cx="6842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0" name="Object 36"/>
          <p:cNvGraphicFramePr>
            <a:graphicFrameLocks noChangeAspect="1"/>
          </p:cNvGraphicFramePr>
          <p:nvPr/>
        </p:nvGraphicFramePr>
        <p:xfrm>
          <a:off x="5148263" y="2205038"/>
          <a:ext cx="1485900" cy="762000"/>
        </p:xfrm>
        <a:graphic>
          <a:graphicData uri="http://schemas.openxmlformats.org/presentationml/2006/ole">
            <mc:AlternateContent xmlns:mc="http://schemas.openxmlformats.org/markup-compatibility/2006">
              <mc:Choice xmlns:v="urn:schemas-microsoft-com:vml" Requires="v">
                <p:oleObj spid="_x0000_s108842" name="公式" r:id="rId11" imgW="495000" imgH="253800" progId="Equation.3">
                  <p:embed/>
                </p:oleObj>
              </mc:Choice>
              <mc:Fallback>
                <p:oleObj name="公式" r:id="rId11" imgW="495000" imgH="253800"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2205038"/>
                        <a:ext cx="1485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1" name="Object 39"/>
          <p:cNvGraphicFramePr>
            <a:graphicFrameLocks noChangeAspect="1"/>
          </p:cNvGraphicFramePr>
          <p:nvPr/>
        </p:nvGraphicFramePr>
        <p:xfrm>
          <a:off x="5292725" y="3933825"/>
          <a:ext cx="993775" cy="765175"/>
        </p:xfrm>
        <a:graphic>
          <a:graphicData uri="http://schemas.openxmlformats.org/presentationml/2006/ole">
            <mc:AlternateContent xmlns:mc="http://schemas.openxmlformats.org/markup-compatibility/2006">
              <mc:Choice xmlns:v="urn:schemas-microsoft-com:vml" Requires="v">
                <p:oleObj spid="_x0000_s108843" name="公式" r:id="rId13" imgW="330120" imgH="253800" progId="Equation.3">
                  <p:embed/>
                </p:oleObj>
              </mc:Choice>
              <mc:Fallback>
                <p:oleObj name="公式" r:id="rId13" imgW="330120" imgH="253800" progId="Equation.3">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725" y="3933825"/>
                        <a:ext cx="99377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2" name="Object 41"/>
          <p:cNvGraphicFramePr>
            <a:graphicFrameLocks noChangeAspect="1"/>
          </p:cNvGraphicFramePr>
          <p:nvPr/>
        </p:nvGraphicFramePr>
        <p:xfrm>
          <a:off x="7235825" y="5013325"/>
          <a:ext cx="381000" cy="419100"/>
        </p:xfrm>
        <a:graphic>
          <a:graphicData uri="http://schemas.openxmlformats.org/presentationml/2006/ole">
            <mc:AlternateContent xmlns:mc="http://schemas.openxmlformats.org/markup-compatibility/2006">
              <mc:Choice xmlns:v="urn:schemas-microsoft-com:vml" Requires="v">
                <p:oleObj spid="_x0000_s108844" name="公式" r:id="rId15" imgW="126720" imgH="139680" progId="Equation.3">
                  <p:embed/>
                </p:oleObj>
              </mc:Choice>
              <mc:Fallback>
                <p:oleObj name="公式" r:id="rId15" imgW="126720" imgH="139680"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5825" y="5013325"/>
                        <a:ext cx="381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3" name="Object 43"/>
          <p:cNvGraphicFramePr>
            <a:graphicFrameLocks noChangeAspect="1"/>
          </p:cNvGraphicFramePr>
          <p:nvPr/>
        </p:nvGraphicFramePr>
        <p:xfrm>
          <a:off x="4140200" y="5229225"/>
          <a:ext cx="571500" cy="533400"/>
        </p:xfrm>
        <a:graphic>
          <a:graphicData uri="http://schemas.openxmlformats.org/presentationml/2006/ole">
            <mc:AlternateContent xmlns:mc="http://schemas.openxmlformats.org/markup-compatibility/2006">
              <mc:Choice xmlns:v="urn:schemas-microsoft-com:vml" Requires="v">
                <p:oleObj spid="_x0000_s108845" name="公式" r:id="rId17" imgW="190440" imgH="177480" progId="Equation.3">
                  <p:embed/>
                </p:oleObj>
              </mc:Choice>
              <mc:Fallback>
                <p:oleObj name="公式" r:id="rId17" imgW="190440" imgH="177480" progId="Equation.3">
                  <p:embed/>
                  <p:pic>
                    <p:nvPicPr>
                      <p:cNvPr id="0" name="Object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5229225"/>
                        <a:ext cx="571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4" name="Object 45"/>
          <p:cNvGraphicFramePr>
            <a:graphicFrameLocks noChangeAspect="1"/>
          </p:cNvGraphicFramePr>
          <p:nvPr/>
        </p:nvGraphicFramePr>
        <p:xfrm>
          <a:off x="3132138" y="5229225"/>
          <a:ext cx="608012" cy="531813"/>
        </p:xfrm>
        <a:graphic>
          <a:graphicData uri="http://schemas.openxmlformats.org/presentationml/2006/ole">
            <mc:AlternateContent xmlns:mc="http://schemas.openxmlformats.org/markup-compatibility/2006">
              <mc:Choice xmlns:v="urn:schemas-microsoft-com:vml" Requires="v">
                <p:oleObj spid="_x0000_s108846" name="公式" r:id="rId19" imgW="203040" imgH="177480" progId="Equation.3">
                  <p:embed/>
                </p:oleObj>
              </mc:Choice>
              <mc:Fallback>
                <p:oleObj name="公式" r:id="rId19" imgW="203040" imgH="177480" progId="Equation.3">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2138" y="5229225"/>
                        <a:ext cx="608012"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1"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E087282-0AD9-4A47-A5BC-E7A9DE056FC6}"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109570" name="Object 15"/>
          <p:cNvGraphicFramePr>
            <a:graphicFrameLocks noChangeAspect="1"/>
          </p:cNvGraphicFramePr>
          <p:nvPr/>
        </p:nvGraphicFramePr>
        <p:xfrm>
          <a:off x="611188" y="1844675"/>
          <a:ext cx="6896100" cy="1981200"/>
        </p:xfrm>
        <a:graphic>
          <a:graphicData uri="http://schemas.openxmlformats.org/presentationml/2006/ole">
            <mc:AlternateContent xmlns:mc="http://schemas.openxmlformats.org/markup-compatibility/2006">
              <mc:Choice xmlns:v="urn:schemas-microsoft-com:vml" Requires="v">
                <p:oleObj spid="_x0000_s109602" name="Equation" r:id="rId3" imgW="2298600" imgH="660240" progId="Equation.DSMT4">
                  <p:embed/>
                </p:oleObj>
              </mc:Choice>
              <mc:Fallback>
                <p:oleObj name="Equation" r:id="rId3" imgW="2298600" imgH="66024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844675"/>
                        <a:ext cx="68961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02" name="Rectangle 2"/>
          <p:cNvSpPr>
            <a:spLocks noGrp="1" noChangeArrowheads="1"/>
          </p:cNvSpPr>
          <p:nvPr>
            <p:ph type="body" idx="1"/>
          </p:nvPr>
        </p:nvSpPr>
        <p:spPr>
          <a:xfrm>
            <a:off x="323850" y="620713"/>
            <a:ext cx="8640763" cy="5622925"/>
          </a:xfrm>
        </p:spPr>
        <p:txBody>
          <a:bodyPr/>
          <a:lstStyle/>
          <a:p>
            <a:pPr eaLnBrk="1" hangingPunct="1">
              <a:buFont typeface="Wingdings" pitchFamily="2" charset="2"/>
              <a:buNone/>
              <a:defRPr/>
            </a:pPr>
            <a:r>
              <a:rPr lang="en-US" altLang="zh-CN" b="1" dirty="0" smtClean="0">
                <a:solidFill>
                  <a:schemeClr val="hlink"/>
                </a:solidFill>
              </a:rPr>
              <a:t>3. </a:t>
            </a:r>
            <a:r>
              <a:rPr lang="zh-CN" altLang="en-US" b="1" dirty="0" smtClean="0">
                <a:solidFill>
                  <a:schemeClr val="hlink"/>
                </a:solidFill>
              </a:rPr>
              <a:t>模糊语言变量</a:t>
            </a:r>
          </a:p>
          <a:p>
            <a:pPr eaLnBrk="1" hangingPunct="1">
              <a:defRPr/>
            </a:pPr>
            <a:r>
              <a:rPr lang="zh-CN" altLang="en-US" b="1" dirty="0" smtClean="0">
                <a:solidFill>
                  <a:srgbClr val="00FF00"/>
                </a:solidFill>
              </a:rPr>
              <a:t>语言变量</a:t>
            </a:r>
            <a:r>
              <a:rPr lang="zh-CN" altLang="en-US" b="1" dirty="0" smtClean="0">
                <a:sym typeface="Wingdings" pitchFamily="2" charset="2"/>
              </a:rPr>
              <a:t>:</a:t>
            </a:r>
            <a:r>
              <a:rPr lang="zh-CN" altLang="en-US" b="1" dirty="0" smtClean="0"/>
              <a:t>自然语言中的取值模糊的字或句作为语言变量</a:t>
            </a:r>
          </a:p>
          <a:p>
            <a:pPr eaLnBrk="1" hangingPunct="1">
              <a:buFont typeface="Wingdings" pitchFamily="2" charset="2"/>
              <a:buNone/>
              <a:defRPr/>
            </a:pPr>
            <a:r>
              <a:rPr lang="zh-CN" altLang="en-US" b="1" dirty="0" smtClean="0"/>
              <a:t>如：偏差、偏差变化率</a:t>
            </a:r>
          </a:p>
          <a:p>
            <a:pPr eaLnBrk="1" hangingPunct="1">
              <a:buFont typeface="Wingdings" pitchFamily="2" charset="2"/>
              <a:buNone/>
              <a:defRPr/>
            </a:pPr>
            <a:endParaRPr lang="zh-CN" altLang="en-US" b="1" dirty="0" smtClean="0"/>
          </a:p>
          <a:p>
            <a:pPr eaLnBrk="1" hangingPunct="1">
              <a:defRPr/>
            </a:pPr>
            <a:r>
              <a:rPr lang="zh-CN" altLang="en-US" b="1" dirty="0" smtClean="0">
                <a:solidFill>
                  <a:srgbClr val="00FF00"/>
                </a:solidFill>
              </a:rPr>
              <a:t>语言变量的值</a:t>
            </a:r>
            <a:r>
              <a:rPr lang="zh-CN" altLang="en-US" b="1" dirty="0" smtClean="0"/>
              <a:t>：语言值</a:t>
            </a:r>
          </a:p>
          <a:p>
            <a:pPr eaLnBrk="1" hangingPunct="1">
              <a:buFont typeface="Wingdings" pitchFamily="2" charset="2"/>
              <a:buNone/>
              <a:defRPr/>
            </a:pPr>
            <a:r>
              <a:rPr lang="zh-CN" altLang="en-US" b="1" dirty="0" smtClean="0"/>
              <a:t>如：</a:t>
            </a:r>
            <a:r>
              <a:rPr lang="zh-CN" altLang="en-US" b="1" dirty="0" smtClean="0">
                <a:latin typeface="Arial"/>
              </a:rPr>
              <a:t>“</a:t>
            </a:r>
            <a:r>
              <a:rPr lang="zh-CN" altLang="en-US" b="1" dirty="0" smtClean="0"/>
              <a:t>极大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很大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较大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偏大</a:t>
            </a:r>
            <a:r>
              <a:rPr lang="zh-CN" altLang="en-US" b="1" dirty="0" smtClean="0">
                <a:latin typeface="Arial"/>
              </a:rPr>
              <a:t>”</a:t>
            </a:r>
            <a:r>
              <a:rPr lang="zh-CN" altLang="en-US" b="1" dirty="0" smtClean="0"/>
              <a:t>、       </a:t>
            </a:r>
            <a:r>
              <a:rPr lang="zh-CN" altLang="en-US" b="1" dirty="0" smtClean="0">
                <a:latin typeface="Arial"/>
              </a:rPr>
              <a:t>“</a:t>
            </a:r>
            <a:r>
              <a:rPr lang="zh-CN" altLang="en-US" b="1" dirty="0" smtClean="0"/>
              <a:t>中</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偏小</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较小</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小</a:t>
            </a:r>
            <a:r>
              <a:rPr lang="zh-CN" altLang="en-US" b="1" dirty="0" smtClean="0">
                <a:latin typeface="Arial"/>
              </a:rPr>
              <a:t>”</a:t>
            </a:r>
            <a:r>
              <a:rPr lang="zh-CN" altLang="en-US" b="1" dirty="0" smtClean="0"/>
              <a:t>,</a:t>
            </a:r>
            <a:r>
              <a:rPr lang="zh-CN" altLang="en-US" b="1" dirty="0" smtClean="0">
                <a:latin typeface="Arial"/>
              </a:rPr>
              <a:t>…</a:t>
            </a:r>
            <a:endParaRPr lang="zh-CN" altLang="en-US" b="1" dirty="0" smtClean="0"/>
          </a:p>
          <a:p>
            <a:pPr eaLnBrk="1" hangingPunct="1">
              <a:buFont typeface="Wingdings" pitchFamily="2" charset="2"/>
              <a:buNone/>
              <a:defRPr/>
            </a:pPr>
            <a:r>
              <a:rPr lang="zh-CN" altLang="en-US" b="1" dirty="0" smtClean="0"/>
              <a:t>         语言算子+</a:t>
            </a:r>
            <a:r>
              <a:rPr lang="zh-CN" altLang="en-US" b="1" dirty="0" smtClean="0">
                <a:latin typeface="Arial"/>
              </a:rPr>
              <a:t>“</a:t>
            </a:r>
            <a:r>
              <a:rPr lang="zh-CN" altLang="en-US" b="1" dirty="0" smtClean="0"/>
              <a:t>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中</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小</a:t>
            </a:r>
            <a:r>
              <a:rPr lang="zh-CN" altLang="en-US" b="1" dirty="0" smtClean="0">
                <a:latin typeface="Arial"/>
              </a:rPr>
              <a:t>”</a:t>
            </a:r>
            <a:endParaRPr lang="zh-CN" altLang="en-US" b="1" dirty="0" smtClean="0"/>
          </a:p>
          <a:p>
            <a:pPr eaLnBrk="1" hangingPunct="1">
              <a:buFont typeface="Wingdings" pitchFamily="2" charset="2"/>
              <a:buNone/>
              <a:defRPr/>
            </a:pPr>
            <a:endParaRPr lang="zh-CN" altLang="en-US" dirty="0" smtClean="0"/>
          </a:p>
        </p:txBody>
      </p:sp>
    </p:spTree>
  </p:cSld>
  <p:clrMapOvr>
    <a:masterClrMapping/>
  </p:clrMapOvr>
  <p:transition spd="med">
    <p:zo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62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dirty="0" smtClean="0">
                <a:solidFill>
                  <a:schemeClr val="hlink"/>
                </a:solidFill>
              </a:rPr>
              <a:t>定义：</a:t>
            </a:r>
            <a:r>
              <a:rPr lang="zh-CN" altLang="en-US" b="1" dirty="0" smtClean="0"/>
              <a:t>一个五元体的语言变量 （</a:t>
            </a:r>
            <a:r>
              <a:rPr lang="en-US" altLang="zh-CN" b="1" dirty="0" smtClean="0">
                <a:solidFill>
                  <a:srgbClr val="00FF00"/>
                </a:solidFill>
              </a:rPr>
              <a:t>x</a:t>
            </a:r>
            <a:r>
              <a:rPr lang="zh-CN" altLang="en-US" b="1" dirty="0" smtClean="0">
                <a:solidFill>
                  <a:srgbClr val="00FF00"/>
                </a:solidFill>
              </a:rPr>
              <a:t>，</a:t>
            </a:r>
            <a:r>
              <a:rPr lang="en-US" altLang="zh-CN" b="1" dirty="0" smtClean="0">
                <a:solidFill>
                  <a:srgbClr val="00FF00"/>
                </a:solidFill>
              </a:rPr>
              <a:t>T(x), U , G , </a:t>
            </a:r>
          </a:p>
          <a:p>
            <a:pPr eaLnBrk="1" hangingPunct="1">
              <a:buFont typeface="Wingdings" pitchFamily="2" charset="2"/>
              <a:buNone/>
              <a:defRPr/>
            </a:pPr>
            <a:r>
              <a:rPr lang="en-US" altLang="zh-CN" b="1" dirty="0" smtClean="0">
                <a:solidFill>
                  <a:srgbClr val="00FF00"/>
                </a:solidFill>
              </a:rPr>
              <a:t>          M</a:t>
            </a:r>
            <a:r>
              <a:rPr lang="en-US" altLang="zh-CN" b="1" dirty="0" smtClean="0"/>
              <a:t> </a:t>
            </a:r>
            <a:r>
              <a:rPr lang="zh-CN" altLang="en-US" b="1" dirty="0" smtClean="0"/>
              <a:t>）（</a:t>
            </a:r>
            <a:r>
              <a:rPr lang="en-US" altLang="zh-CN" b="1" dirty="0" err="1" smtClean="0"/>
              <a:t>Zaden</a:t>
            </a:r>
            <a:r>
              <a:rPr lang="en-US" altLang="zh-CN" b="1" dirty="0" smtClean="0"/>
              <a:t> 1975</a:t>
            </a:r>
            <a:r>
              <a:rPr lang="zh-CN" altLang="en-US" b="1" dirty="0" smtClean="0"/>
              <a:t>提出）</a:t>
            </a:r>
          </a:p>
          <a:p>
            <a:pPr eaLnBrk="1" hangingPunct="1">
              <a:buFont typeface="Wingdings" pitchFamily="2" charset="2"/>
              <a:buNone/>
              <a:defRPr/>
            </a:pPr>
            <a:r>
              <a:rPr lang="zh-CN" altLang="en-US" b="1" dirty="0" smtClean="0"/>
              <a:t>其中</a:t>
            </a:r>
            <a:r>
              <a:rPr lang="zh-CN" altLang="en-US" b="1" dirty="0" smtClean="0">
                <a:solidFill>
                  <a:srgbClr val="001817"/>
                </a:solidFill>
              </a:rPr>
              <a:t>  </a:t>
            </a:r>
            <a:r>
              <a:rPr lang="en-US" altLang="zh-CN" b="1" dirty="0" smtClean="0">
                <a:solidFill>
                  <a:schemeClr val="hlink"/>
                </a:solidFill>
              </a:rPr>
              <a:t>X </a:t>
            </a:r>
            <a:r>
              <a:rPr lang="en-US" altLang="zh-CN" b="1" dirty="0" smtClean="0">
                <a:latin typeface="Arial"/>
              </a:rPr>
              <a:t>——</a:t>
            </a:r>
            <a:r>
              <a:rPr lang="zh-CN" altLang="en-US" b="1" dirty="0" smtClean="0"/>
              <a:t>语言变量名称，如年龄，偏差</a:t>
            </a:r>
          </a:p>
          <a:p>
            <a:pPr eaLnBrk="1" hangingPunct="1">
              <a:buFont typeface="Wingdings" pitchFamily="2" charset="2"/>
              <a:buNone/>
              <a:defRPr/>
            </a:pPr>
            <a:r>
              <a:rPr lang="zh-CN" altLang="en-US" b="1" dirty="0" smtClean="0">
                <a:solidFill>
                  <a:srgbClr val="001817"/>
                </a:solidFill>
              </a:rPr>
              <a:t>         </a:t>
            </a:r>
            <a:r>
              <a:rPr lang="en-US" altLang="zh-CN" b="1" dirty="0" smtClean="0">
                <a:solidFill>
                  <a:schemeClr val="hlink"/>
                </a:solidFill>
              </a:rPr>
              <a:t>U </a:t>
            </a:r>
            <a:r>
              <a:rPr lang="en-US" altLang="zh-CN" b="1" dirty="0" smtClean="0">
                <a:latin typeface="Arial"/>
              </a:rPr>
              <a:t>——</a:t>
            </a:r>
            <a:r>
              <a:rPr lang="zh-CN" altLang="en-US" b="1" dirty="0" smtClean="0"/>
              <a:t>论域，如年龄：[0，100]</a:t>
            </a:r>
          </a:p>
          <a:p>
            <a:pPr eaLnBrk="1" hangingPunct="1">
              <a:buFont typeface="Wingdings" pitchFamily="2" charset="2"/>
              <a:buNone/>
              <a:defRPr/>
            </a:pPr>
            <a:r>
              <a:rPr lang="en-US" altLang="zh-CN" b="1" dirty="0" smtClean="0">
                <a:solidFill>
                  <a:srgbClr val="001817"/>
                </a:solidFill>
              </a:rPr>
              <a:t>         </a:t>
            </a:r>
            <a:r>
              <a:rPr lang="en-US" altLang="zh-CN" b="1" dirty="0" smtClean="0">
                <a:solidFill>
                  <a:schemeClr val="hlink"/>
                </a:solidFill>
              </a:rPr>
              <a:t>T(x) </a:t>
            </a:r>
            <a:r>
              <a:rPr lang="en-US" altLang="zh-CN" b="1" dirty="0" smtClean="0">
                <a:latin typeface="Arial"/>
              </a:rPr>
              <a:t>——</a:t>
            </a:r>
            <a:r>
              <a:rPr lang="zh-CN" altLang="en-US" b="1" dirty="0" smtClean="0"/>
              <a:t>语言变量</a:t>
            </a:r>
            <a:r>
              <a:rPr lang="en-US" altLang="zh-CN" b="1" dirty="0" smtClean="0"/>
              <a:t>x</a:t>
            </a:r>
            <a:r>
              <a:rPr lang="zh-CN" altLang="en-US" b="1" dirty="0" smtClean="0"/>
              <a:t>值的集合</a:t>
            </a:r>
          </a:p>
          <a:p>
            <a:pPr eaLnBrk="1" hangingPunct="1">
              <a:buFont typeface="Wingdings" pitchFamily="2" charset="2"/>
              <a:buNone/>
              <a:defRPr/>
            </a:pPr>
            <a:r>
              <a:rPr lang="en-US" altLang="zh-CN" b="1" dirty="0" smtClean="0">
                <a:solidFill>
                  <a:srgbClr val="001817"/>
                </a:solidFill>
              </a:rPr>
              <a:t>         </a:t>
            </a:r>
            <a:r>
              <a:rPr lang="en-US" altLang="zh-CN" b="1" dirty="0" smtClean="0">
                <a:solidFill>
                  <a:schemeClr val="hlink"/>
                </a:solidFill>
              </a:rPr>
              <a:t>G </a:t>
            </a:r>
            <a:r>
              <a:rPr lang="en-US" altLang="zh-CN" b="1" dirty="0" smtClean="0">
                <a:latin typeface="Arial"/>
              </a:rPr>
              <a:t>——</a:t>
            </a:r>
            <a:r>
              <a:rPr lang="zh-CN" altLang="en-US" b="1" dirty="0" smtClean="0"/>
              <a:t>语法规则</a:t>
            </a:r>
            <a:r>
              <a:rPr lang="zh-CN" altLang="en-US" b="1" dirty="0" smtClean="0">
                <a:sym typeface="Wingdings" pitchFamily="2" charset="2"/>
              </a:rPr>
              <a:t></a:t>
            </a:r>
            <a:r>
              <a:rPr lang="zh-CN" altLang="en-US" b="1" dirty="0" smtClean="0"/>
              <a:t> 生成语言值集合</a:t>
            </a:r>
          </a:p>
          <a:p>
            <a:pPr eaLnBrk="1" hangingPunct="1">
              <a:buFont typeface="Wingdings" pitchFamily="2" charset="2"/>
              <a:buNone/>
              <a:defRPr/>
            </a:pPr>
            <a:r>
              <a:rPr lang="en-US" altLang="zh-CN" b="1" dirty="0" smtClean="0">
                <a:solidFill>
                  <a:schemeClr val="hlink"/>
                </a:solidFill>
              </a:rPr>
              <a:t>         M </a:t>
            </a:r>
            <a:r>
              <a:rPr lang="en-US" altLang="zh-CN" b="1" dirty="0" smtClean="0">
                <a:latin typeface="Arial"/>
              </a:rPr>
              <a:t>——</a:t>
            </a:r>
            <a:r>
              <a:rPr lang="zh-CN" altLang="en-US" b="1" dirty="0" smtClean="0"/>
              <a:t>语义规则</a:t>
            </a:r>
            <a:r>
              <a:rPr lang="zh-CN" altLang="en-US" b="1" dirty="0" smtClean="0">
                <a:sym typeface="Wingdings" pitchFamily="2" charset="2"/>
              </a:rPr>
              <a:t></a:t>
            </a:r>
            <a:r>
              <a:rPr lang="zh-CN" altLang="en-US" b="1" dirty="0" smtClean="0"/>
              <a:t>隶属函数</a:t>
            </a:r>
          </a:p>
          <a:p>
            <a:pPr eaLnBrk="1" hangingPunct="1">
              <a:buFont typeface="Wingdings" pitchFamily="2" charset="2"/>
              <a:buNone/>
              <a:defRPr/>
            </a:pPr>
            <a:r>
              <a:rPr lang="en-US" altLang="zh-CN" dirty="0" smtClean="0">
                <a:solidFill>
                  <a:srgbClr val="001817"/>
                </a:solidFill>
              </a:rPr>
              <a:t>         </a:t>
            </a:r>
            <a:endParaRPr lang="zh-CN" altLang="en-US" dirty="0" smtClean="0">
              <a:solidFill>
                <a:srgbClr val="001817"/>
              </a:solidFill>
            </a:endParaRPr>
          </a:p>
        </p:txBody>
      </p:sp>
    </p:spTree>
  </p:cSld>
  <p:clrMapOvr>
    <a:masterClrMapping/>
  </p:clrMapOvr>
  <p:transition spd="med">
    <p:zo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2674" name="Rectangle 2"/>
          <p:cNvSpPr>
            <a:spLocks noGrp="1" noChangeArrowheads="1"/>
          </p:cNvSpPr>
          <p:nvPr>
            <p:ph type="body" idx="1"/>
          </p:nvPr>
        </p:nvSpPr>
        <p:spPr>
          <a:xfrm>
            <a:off x="323850" y="836613"/>
            <a:ext cx="8569325" cy="5262562"/>
          </a:xfrm>
        </p:spPr>
        <p:txBody>
          <a:bodyPr/>
          <a:lstStyle/>
          <a:p>
            <a:pPr eaLnBrk="1" hangingPunct="1">
              <a:lnSpc>
                <a:spcPct val="90000"/>
              </a:lnSpc>
              <a:buFont typeface="Wingdings" pitchFamily="2" charset="2"/>
              <a:buNone/>
              <a:defRPr/>
            </a:pPr>
            <a:r>
              <a:rPr lang="zh-CN" altLang="en-US" b="1" dirty="0" smtClean="0">
                <a:solidFill>
                  <a:schemeClr val="hlink"/>
                </a:solidFill>
              </a:rPr>
              <a:t>例如：</a:t>
            </a:r>
            <a:r>
              <a:rPr lang="en-US" altLang="zh-CN" b="1" dirty="0" smtClean="0"/>
              <a:t>X</a:t>
            </a:r>
            <a:r>
              <a:rPr lang="en-US" altLang="zh-CN" b="1" dirty="0" smtClean="0">
                <a:latin typeface="Arial"/>
              </a:rPr>
              <a:t>——</a:t>
            </a:r>
            <a:r>
              <a:rPr lang="zh-CN" altLang="en-US" b="1" dirty="0" smtClean="0"/>
              <a:t>误差的语言变量  </a:t>
            </a:r>
            <a:r>
              <a:rPr lang="en-US" altLang="zh-CN" b="1" dirty="0" smtClean="0"/>
              <a:t>U={-6</a:t>
            </a:r>
            <a:r>
              <a:rPr lang="zh-CN" altLang="en-US" b="1" dirty="0" smtClean="0"/>
              <a:t>，</a:t>
            </a:r>
            <a:r>
              <a:rPr lang="en-US" altLang="zh-CN" b="1" dirty="0" smtClean="0"/>
              <a:t>+6}</a:t>
            </a:r>
          </a:p>
          <a:p>
            <a:pPr eaLnBrk="1" hangingPunct="1">
              <a:lnSpc>
                <a:spcPct val="90000"/>
              </a:lnSpc>
              <a:buFont typeface="Wingdings" pitchFamily="2" charset="2"/>
              <a:buNone/>
              <a:defRPr/>
            </a:pPr>
            <a:r>
              <a:rPr lang="en-US" altLang="zh-CN" b="1" dirty="0" smtClean="0">
                <a:solidFill>
                  <a:srgbClr val="001817"/>
                </a:solidFill>
              </a:rPr>
              <a:t>  </a:t>
            </a:r>
            <a:r>
              <a:rPr lang="en-US" altLang="zh-CN" b="1" dirty="0" smtClean="0">
                <a:solidFill>
                  <a:srgbClr val="00FF00"/>
                </a:solidFill>
                <a:latin typeface="Arial"/>
              </a:rPr>
              <a:t>“</a:t>
            </a:r>
            <a:r>
              <a:rPr lang="zh-CN" altLang="en-US" b="1" dirty="0" smtClean="0">
                <a:solidFill>
                  <a:srgbClr val="00FF00"/>
                </a:solidFill>
              </a:rPr>
              <a:t>误差</a:t>
            </a:r>
            <a:r>
              <a:rPr lang="zh-CN" altLang="en-US" b="1" dirty="0" smtClean="0">
                <a:solidFill>
                  <a:srgbClr val="00FF00"/>
                </a:solidFill>
                <a:latin typeface="Arial"/>
              </a:rPr>
              <a:t>”</a:t>
            </a:r>
            <a:r>
              <a:rPr lang="zh-CN" altLang="en-US" b="1" dirty="0" smtClean="0">
                <a:solidFill>
                  <a:srgbClr val="00FF00"/>
                </a:solidFill>
              </a:rPr>
              <a:t>的原子单词：</a:t>
            </a:r>
            <a:r>
              <a:rPr lang="zh-CN" altLang="en-US" b="1" dirty="0" smtClean="0"/>
              <a:t>大，中，小，零</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solidFill>
                  <a:srgbClr val="00FF00"/>
                </a:solidFill>
              </a:rPr>
              <a:t>语气算子</a:t>
            </a:r>
            <a:r>
              <a:rPr lang="en-US" altLang="zh-CN" b="1" dirty="0" smtClean="0">
                <a:solidFill>
                  <a:srgbClr val="00FF00"/>
                </a:solidFill>
              </a:rPr>
              <a:t>+</a:t>
            </a:r>
            <a:r>
              <a:rPr lang="zh-CN" altLang="en-US" b="1" dirty="0" smtClean="0">
                <a:solidFill>
                  <a:srgbClr val="00FF00"/>
                </a:solidFill>
              </a:rPr>
              <a:t>原子单词</a:t>
            </a:r>
            <a:r>
              <a:rPr lang="zh-CN" altLang="en-US" b="1" dirty="0" smtClean="0">
                <a:solidFill>
                  <a:srgbClr val="00FF00"/>
                </a:solidFill>
                <a:sym typeface="Wingdings" pitchFamily="2" charset="2"/>
              </a:rPr>
              <a:t></a:t>
            </a:r>
            <a:r>
              <a:rPr lang="zh-CN" altLang="en-US" b="1" dirty="0" smtClean="0"/>
              <a:t>很大，较大，中等，较小</a:t>
            </a:r>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zh-CN" altLang="en-US" b="1" dirty="0" smtClean="0">
                <a:solidFill>
                  <a:schemeClr val="hlink"/>
                </a:solidFill>
              </a:rPr>
              <a:t>所以 </a:t>
            </a:r>
          </a:p>
          <a:p>
            <a:pPr eaLnBrk="1" hangingPunct="1">
              <a:lnSpc>
                <a:spcPct val="90000"/>
              </a:lnSpc>
              <a:buFont typeface="Wingdings" pitchFamily="2" charset="2"/>
              <a:buNone/>
              <a:defRPr/>
            </a:pPr>
            <a:r>
              <a:rPr lang="en-US" altLang="zh-CN" b="1" dirty="0" smtClean="0">
                <a:solidFill>
                  <a:srgbClr val="001817"/>
                </a:solidFill>
              </a:rPr>
              <a:t>   </a:t>
            </a:r>
            <a:r>
              <a:rPr lang="en-US" altLang="zh-CN" b="1" dirty="0" smtClean="0"/>
              <a:t>T(x)=T(</a:t>
            </a:r>
            <a:r>
              <a:rPr lang="zh-CN" altLang="en-US" b="1" dirty="0" smtClean="0"/>
              <a:t>误差</a:t>
            </a:r>
            <a:r>
              <a:rPr lang="en-US" altLang="zh-CN" b="1" dirty="0" smtClean="0"/>
              <a:t>)=</a:t>
            </a:r>
            <a:r>
              <a:rPr lang="en-US" altLang="zh-CN" b="1" dirty="0" smtClean="0">
                <a:latin typeface="Arial"/>
              </a:rPr>
              <a:t>“</a:t>
            </a:r>
            <a:r>
              <a:rPr lang="zh-CN" altLang="en-US" b="1" dirty="0" smtClean="0"/>
              <a:t>正很大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正较大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正中</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正较小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零</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负较小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负中</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负较大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负很大</a:t>
            </a:r>
            <a:r>
              <a:rPr lang="zh-CN" altLang="en-US" b="1" dirty="0" smtClean="0">
                <a:latin typeface="Arial"/>
              </a:rPr>
              <a:t>”</a:t>
            </a:r>
            <a:endParaRPr lang="zh-CN" altLang="en-US" b="1" dirty="0" smtClean="0"/>
          </a:p>
        </p:txBody>
      </p:sp>
    </p:spTree>
  </p:cSld>
  <p:clrMapOvr>
    <a:masterClrMapping/>
  </p:clrMapOvr>
  <p:transition spd="med">
    <p:zoom/>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1651" name="Rectangle 3"/>
          <p:cNvSpPr>
            <a:spLocks noGrp="1" noChangeArrowheads="1"/>
          </p:cNvSpPr>
          <p:nvPr>
            <p:ph type="body" sz="half" idx="1"/>
          </p:nvPr>
        </p:nvSpPr>
        <p:spPr/>
        <p:txBody>
          <a:bodyPr/>
          <a:lstStyle/>
          <a:p>
            <a:pPr eaLnBrk="1" hangingPunct="1">
              <a:buFont typeface="Wingdings" pitchFamily="2" charset="2"/>
              <a:buNone/>
              <a:defRPr/>
            </a:pPr>
            <a:r>
              <a:rPr lang="zh-CN" altLang="en-US" sz="2800" smtClean="0"/>
              <a:t>  </a:t>
            </a:r>
          </a:p>
        </p:txBody>
      </p:sp>
      <p:graphicFrame>
        <p:nvGraphicFramePr>
          <p:cNvPr id="110594" name="Object 75"/>
          <p:cNvGraphicFramePr>
            <a:graphicFrameLocks noGrp="1" noChangeAspect="1"/>
          </p:cNvGraphicFramePr>
          <p:nvPr>
            <p:ph sz="quarter" idx="2"/>
          </p:nvPr>
        </p:nvGraphicFramePr>
        <p:xfrm>
          <a:off x="8388350" y="908050"/>
          <a:ext cx="536575" cy="498475"/>
        </p:xfrm>
        <a:graphic>
          <a:graphicData uri="http://schemas.openxmlformats.org/presentationml/2006/ole">
            <mc:AlternateContent xmlns:mc="http://schemas.openxmlformats.org/markup-compatibility/2006">
              <mc:Choice xmlns:v="urn:schemas-microsoft-com:vml" Requires="v">
                <p:oleObj spid="_x0000_s110815" name="公式" r:id="rId3" imgW="177480" imgH="164880" progId="Equation.3">
                  <p:embed/>
                </p:oleObj>
              </mc:Choice>
              <mc:Fallback>
                <p:oleObj name="公式" r:id="rId3" imgW="177480" imgH="16488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908050"/>
                        <a:ext cx="536575" cy="498475"/>
                      </a:xfrm>
                      <a:prstGeom prst="rect">
                        <a:avLst/>
                      </a:prstGeom>
                    </p:spPr>
                  </p:pic>
                </p:oleObj>
              </mc:Fallback>
            </mc:AlternateContent>
          </a:graphicData>
        </a:graphic>
      </p:graphicFrame>
      <p:sp>
        <p:nvSpPr>
          <p:cNvPr id="110598" name="Rectangle 4"/>
          <p:cNvSpPr>
            <a:spLocks noChangeArrowheads="1"/>
          </p:cNvSpPr>
          <p:nvPr/>
        </p:nvSpPr>
        <p:spPr bwMode="auto">
          <a:xfrm>
            <a:off x="3733800" y="838200"/>
            <a:ext cx="10541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3200" b="1">
                <a:solidFill>
                  <a:schemeClr val="bg2"/>
                </a:solidFill>
                <a:latin typeface="Arial" charset="0"/>
              </a:rPr>
              <a:t>误差</a:t>
            </a:r>
          </a:p>
        </p:txBody>
      </p:sp>
      <p:sp>
        <p:nvSpPr>
          <p:cNvPr id="110599" name="Rectangle 5"/>
          <p:cNvSpPr>
            <a:spLocks noChangeArrowheads="1"/>
          </p:cNvSpPr>
          <p:nvPr/>
        </p:nvSpPr>
        <p:spPr bwMode="auto">
          <a:xfrm>
            <a:off x="0" y="2971800"/>
            <a:ext cx="90011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负较大</a:t>
            </a:r>
          </a:p>
        </p:txBody>
      </p:sp>
      <p:sp>
        <p:nvSpPr>
          <p:cNvPr id="110600" name="Rectangle 6"/>
          <p:cNvSpPr>
            <a:spLocks noChangeArrowheads="1"/>
          </p:cNvSpPr>
          <p:nvPr/>
        </p:nvSpPr>
        <p:spPr bwMode="auto">
          <a:xfrm>
            <a:off x="990600" y="2971800"/>
            <a:ext cx="98901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负大</a:t>
            </a:r>
          </a:p>
        </p:txBody>
      </p:sp>
      <p:sp>
        <p:nvSpPr>
          <p:cNvPr id="110601" name="Rectangle 7"/>
          <p:cNvSpPr>
            <a:spLocks noChangeArrowheads="1"/>
          </p:cNvSpPr>
          <p:nvPr/>
        </p:nvSpPr>
        <p:spPr bwMode="auto">
          <a:xfrm>
            <a:off x="2133600" y="2971800"/>
            <a:ext cx="998538"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负中</a:t>
            </a:r>
          </a:p>
        </p:txBody>
      </p:sp>
      <p:sp>
        <p:nvSpPr>
          <p:cNvPr id="110602" name="Rectangle 8"/>
          <p:cNvSpPr>
            <a:spLocks noChangeArrowheads="1"/>
          </p:cNvSpPr>
          <p:nvPr/>
        </p:nvSpPr>
        <p:spPr bwMode="auto">
          <a:xfrm>
            <a:off x="3203575" y="2997200"/>
            <a:ext cx="79216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负小</a:t>
            </a:r>
          </a:p>
        </p:txBody>
      </p:sp>
      <p:sp>
        <p:nvSpPr>
          <p:cNvPr id="110603" name="Rectangle 9"/>
          <p:cNvSpPr>
            <a:spLocks noChangeArrowheads="1"/>
          </p:cNvSpPr>
          <p:nvPr/>
        </p:nvSpPr>
        <p:spPr bwMode="auto">
          <a:xfrm>
            <a:off x="4191000" y="2971800"/>
            <a:ext cx="7620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零</a:t>
            </a:r>
          </a:p>
        </p:txBody>
      </p:sp>
      <p:sp>
        <p:nvSpPr>
          <p:cNvPr id="110604" name="Rectangle 10"/>
          <p:cNvSpPr>
            <a:spLocks noChangeArrowheads="1"/>
          </p:cNvSpPr>
          <p:nvPr/>
        </p:nvSpPr>
        <p:spPr bwMode="auto">
          <a:xfrm>
            <a:off x="5181600" y="2971800"/>
            <a:ext cx="83026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正小</a:t>
            </a:r>
          </a:p>
        </p:txBody>
      </p:sp>
      <p:sp>
        <p:nvSpPr>
          <p:cNvPr id="110605" name="Rectangle 11"/>
          <p:cNvSpPr>
            <a:spLocks noChangeArrowheads="1"/>
          </p:cNvSpPr>
          <p:nvPr/>
        </p:nvSpPr>
        <p:spPr bwMode="auto">
          <a:xfrm>
            <a:off x="7924800" y="2971800"/>
            <a:ext cx="12192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正较大</a:t>
            </a:r>
          </a:p>
        </p:txBody>
      </p:sp>
      <p:sp>
        <p:nvSpPr>
          <p:cNvPr id="110606" name="Rectangle 12"/>
          <p:cNvSpPr>
            <a:spLocks noChangeArrowheads="1"/>
          </p:cNvSpPr>
          <p:nvPr/>
        </p:nvSpPr>
        <p:spPr bwMode="auto">
          <a:xfrm>
            <a:off x="6096000" y="2971800"/>
            <a:ext cx="923925"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正中</a:t>
            </a:r>
          </a:p>
        </p:txBody>
      </p:sp>
      <p:sp>
        <p:nvSpPr>
          <p:cNvPr id="110607" name="Rectangle 13"/>
          <p:cNvSpPr>
            <a:spLocks noChangeArrowheads="1"/>
          </p:cNvSpPr>
          <p:nvPr/>
        </p:nvSpPr>
        <p:spPr bwMode="auto">
          <a:xfrm>
            <a:off x="7010400" y="2971800"/>
            <a:ext cx="801688"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正大</a:t>
            </a:r>
          </a:p>
        </p:txBody>
      </p:sp>
      <p:sp>
        <p:nvSpPr>
          <p:cNvPr id="411662" name="Line 14"/>
          <p:cNvSpPr>
            <a:spLocks noChangeShapeType="1"/>
          </p:cNvSpPr>
          <p:nvPr/>
        </p:nvSpPr>
        <p:spPr bwMode="auto">
          <a:xfrm>
            <a:off x="0" y="5638800"/>
            <a:ext cx="9144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3" name="Line 15"/>
          <p:cNvSpPr>
            <a:spLocks noChangeShapeType="1"/>
          </p:cNvSpPr>
          <p:nvPr/>
        </p:nvSpPr>
        <p:spPr bwMode="auto">
          <a:xfrm flipH="1">
            <a:off x="533400" y="1447800"/>
            <a:ext cx="3657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4" name="Line 16"/>
          <p:cNvSpPr>
            <a:spLocks noChangeShapeType="1"/>
          </p:cNvSpPr>
          <p:nvPr/>
        </p:nvSpPr>
        <p:spPr bwMode="auto">
          <a:xfrm flipH="1">
            <a:off x="1524000" y="1447800"/>
            <a:ext cx="26670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5" name="Line 17"/>
          <p:cNvSpPr>
            <a:spLocks noChangeShapeType="1"/>
          </p:cNvSpPr>
          <p:nvPr/>
        </p:nvSpPr>
        <p:spPr bwMode="auto">
          <a:xfrm flipH="1">
            <a:off x="2590800" y="1447800"/>
            <a:ext cx="16002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6" name="Line 18"/>
          <p:cNvSpPr>
            <a:spLocks noChangeShapeType="1"/>
          </p:cNvSpPr>
          <p:nvPr/>
        </p:nvSpPr>
        <p:spPr bwMode="auto">
          <a:xfrm flipH="1">
            <a:off x="3581400" y="1447800"/>
            <a:ext cx="609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7" name="Line 19"/>
          <p:cNvSpPr>
            <a:spLocks noChangeShapeType="1"/>
          </p:cNvSpPr>
          <p:nvPr/>
        </p:nvSpPr>
        <p:spPr bwMode="auto">
          <a:xfrm>
            <a:off x="4191000" y="1447800"/>
            <a:ext cx="3048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8" name="Line 20"/>
          <p:cNvSpPr>
            <a:spLocks noChangeShapeType="1"/>
          </p:cNvSpPr>
          <p:nvPr/>
        </p:nvSpPr>
        <p:spPr bwMode="auto">
          <a:xfrm>
            <a:off x="4191000" y="1447800"/>
            <a:ext cx="1371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9" name="Line 21"/>
          <p:cNvSpPr>
            <a:spLocks noChangeShapeType="1"/>
          </p:cNvSpPr>
          <p:nvPr/>
        </p:nvSpPr>
        <p:spPr bwMode="auto">
          <a:xfrm>
            <a:off x="4191000" y="1447800"/>
            <a:ext cx="22860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70" name="Line 22"/>
          <p:cNvSpPr>
            <a:spLocks noChangeShapeType="1"/>
          </p:cNvSpPr>
          <p:nvPr/>
        </p:nvSpPr>
        <p:spPr bwMode="auto">
          <a:xfrm>
            <a:off x="4191000" y="1447800"/>
            <a:ext cx="32004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71" name="Line 23"/>
          <p:cNvSpPr>
            <a:spLocks noChangeShapeType="1"/>
          </p:cNvSpPr>
          <p:nvPr/>
        </p:nvSpPr>
        <p:spPr bwMode="auto">
          <a:xfrm>
            <a:off x="4267200" y="1447800"/>
            <a:ext cx="41148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0595" name="Object 30"/>
          <p:cNvGraphicFramePr>
            <a:graphicFrameLocks noChangeAspect="1"/>
          </p:cNvGraphicFramePr>
          <p:nvPr/>
        </p:nvGraphicFramePr>
        <p:xfrm flipH="1">
          <a:off x="4495800" y="5715000"/>
          <a:ext cx="293688" cy="414338"/>
        </p:xfrm>
        <a:graphic>
          <a:graphicData uri="http://schemas.openxmlformats.org/presentationml/2006/ole">
            <mc:AlternateContent xmlns:mc="http://schemas.openxmlformats.org/markup-compatibility/2006">
              <mc:Choice xmlns:v="urn:schemas-microsoft-com:vml" Requires="v">
                <p:oleObj spid="_x0000_s110816" name="Equation" r:id="rId5" imgW="126720" imgH="177480" progId="Equation.3">
                  <p:embed/>
                </p:oleObj>
              </mc:Choice>
              <mc:Fallback>
                <p:oleObj name="Equation" r:id="rId5" imgW="126720" imgH="17748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95800" y="5715000"/>
                        <a:ext cx="293688"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685" name="Line 37"/>
          <p:cNvSpPr>
            <a:spLocks noChangeShapeType="1"/>
          </p:cNvSpPr>
          <p:nvPr/>
        </p:nvSpPr>
        <p:spPr bwMode="auto">
          <a:xfrm>
            <a:off x="3810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6" name="Line 38"/>
          <p:cNvSpPr>
            <a:spLocks noChangeShapeType="1"/>
          </p:cNvSpPr>
          <p:nvPr/>
        </p:nvSpPr>
        <p:spPr bwMode="auto">
          <a:xfrm>
            <a:off x="381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7" name="Line 39"/>
          <p:cNvSpPr>
            <a:spLocks noChangeShapeType="1"/>
          </p:cNvSpPr>
          <p:nvPr/>
        </p:nvSpPr>
        <p:spPr bwMode="auto">
          <a:xfrm>
            <a:off x="381000" y="3505200"/>
            <a:ext cx="1371600" cy="21336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8" name="Line 40"/>
          <p:cNvSpPr>
            <a:spLocks noChangeShapeType="1"/>
          </p:cNvSpPr>
          <p:nvPr/>
        </p:nvSpPr>
        <p:spPr bwMode="auto">
          <a:xfrm flipH="1">
            <a:off x="990600" y="3581400"/>
            <a:ext cx="4572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9" name="Line 41"/>
          <p:cNvSpPr>
            <a:spLocks noChangeShapeType="1"/>
          </p:cNvSpPr>
          <p:nvPr/>
        </p:nvSpPr>
        <p:spPr bwMode="auto">
          <a:xfrm>
            <a:off x="1447800" y="3581400"/>
            <a:ext cx="304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0" name="Line 42"/>
          <p:cNvSpPr>
            <a:spLocks noChangeShapeType="1"/>
          </p:cNvSpPr>
          <p:nvPr/>
        </p:nvSpPr>
        <p:spPr bwMode="auto">
          <a:xfrm>
            <a:off x="1447800" y="3581400"/>
            <a:ext cx="990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1" name="Line 43"/>
          <p:cNvSpPr>
            <a:spLocks noChangeShapeType="1"/>
          </p:cNvSpPr>
          <p:nvPr/>
        </p:nvSpPr>
        <p:spPr bwMode="auto">
          <a:xfrm>
            <a:off x="25146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2" name="Line 44"/>
          <p:cNvSpPr>
            <a:spLocks noChangeShapeType="1"/>
          </p:cNvSpPr>
          <p:nvPr/>
        </p:nvSpPr>
        <p:spPr bwMode="auto">
          <a:xfrm flipH="1">
            <a:off x="1752600" y="3581400"/>
            <a:ext cx="7620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3" name="Line 45"/>
          <p:cNvSpPr>
            <a:spLocks noChangeShapeType="1"/>
          </p:cNvSpPr>
          <p:nvPr/>
        </p:nvSpPr>
        <p:spPr bwMode="auto">
          <a:xfrm>
            <a:off x="2514600" y="3581400"/>
            <a:ext cx="685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4" name="Line 46"/>
          <p:cNvSpPr>
            <a:spLocks noChangeShapeType="1"/>
          </p:cNvSpPr>
          <p:nvPr/>
        </p:nvSpPr>
        <p:spPr bwMode="auto">
          <a:xfrm>
            <a:off x="35814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5" name="Line 47"/>
          <p:cNvSpPr>
            <a:spLocks noChangeShapeType="1"/>
          </p:cNvSpPr>
          <p:nvPr/>
        </p:nvSpPr>
        <p:spPr bwMode="auto">
          <a:xfrm>
            <a:off x="3581400" y="3581400"/>
            <a:ext cx="1066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6" name="Line 48"/>
          <p:cNvSpPr>
            <a:spLocks noChangeShapeType="1"/>
          </p:cNvSpPr>
          <p:nvPr/>
        </p:nvSpPr>
        <p:spPr bwMode="auto">
          <a:xfrm flipH="1">
            <a:off x="3200400" y="3581400"/>
            <a:ext cx="3810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7" name="Line 49"/>
          <p:cNvSpPr>
            <a:spLocks noChangeShapeType="1"/>
          </p:cNvSpPr>
          <p:nvPr/>
        </p:nvSpPr>
        <p:spPr bwMode="auto">
          <a:xfrm>
            <a:off x="4572000" y="3581400"/>
            <a:ext cx="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8" name="Line 50"/>
          <p:cNvSpPr>
            <a:spLocks noChangeShapeType="1"/>
          </p:cNvSpPr>
          <p:nvPr/>
        </p:nvSpPr>
        <p:spPr bwMode="auto">
          <a:xfrm flipH="1">
            <a:off x="39624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9" name="Line 51"/>
          <p:cNvSpPr>
            <a:spLocks noChangeShapeType="1"/>
          </p:cNvSpPr>
          <p:nvPr/>
        </p:nvSpPr>
        <p:spPr bwMode="auto">
          <a:xfrm>
            <a:off x="4572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0" name="Line 52"/>
          <p:cNvSpPr>
            <a:spLocks noChangeShapeType="1"/>
          </p:cNvSpPr>
          <p:nvPr/>
        </p:nvSpPr>
        <p:spPr bwMode="auto">
          <a:xfrm>
            <a:off x="83820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1" name="Line 53"/>
          <p:cNvSpPr>
            <a:spLocks noChangeShapeType="1"/>
          </p:cNvSpPr>
          <p:nvPr/>
        </p:nvSpPr>
        <p:spPr bwMode="auto">
          <a:xfrm flipH="1">
            <a:off x="7696200" y="3581400"/>
            <a:ext cx="685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2" name="Line 54"/>
          <p:cNvSpPr>
            <a:spLocks noChangeShapeType="1"/>
          </p:cNvSpPr>
          <p:nvPr/>
        </p:nvSpPr>
        <p:spPr bwMode="auto">
          <a:xfrm flipH="1">
            <a:off x="7010400" y="3581400"/>
            <a:ext cx="1371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3" name="Line 55"/>
          <p:cNvSpPr>
            <a:spLocks noChangeShapeType="1"/>
          </p:cNvSpPr>
          <p:nvPr/>
        </p:nvSpPr>
        <p:spPr bwMode="auto">
          <a:xfrm>
            <a:off x="7391400" y="3581400"/>
            <a:ext cx="3048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4" name="Line 56"/>
          <p:cNvSpPr>
            <a:spLocks noChangeShapeType="1"/>
          </p:cNvSpPr>
          <p:nvPr/>
        </p:nvSpPr>
        <p:spPr bwMode="auto">
          <a:xfrm flipH="1">
            <a:off x="7010400" y="3581400"/>
            <a:ext cx="3810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5" name="Line 57"/>
          <p:cNvSpPr>
            <a:spLocks noChangeShapeType="1"/>
          </p:cNvSpPr>
          <p:nvPr/>
        </p:nvSpPr>
        <p:spPr bwMode="auto">
          <a:xfrm flipH="1">
            <a:off x="6324600" y="3581400"/>
            <a:ext cx="1066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6" name="Line 58"/>
          <p:cNvSpPr>
            <a:spLocks noChangeShapeType="1"/>
          </p:cNvSpPr>
          <p:nvPr/>
        </p:nvSpPr>
        <p:spPr bwMode="auto">
          <a:xfrm>
            <a:off x="64008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7" name="Line 59"/>
          <p:cNvSpPr>
            <a:spLocks noChangeShapeType="1"/>
          </p:cNvSpPr>
          <p:nvPr/>
        </p:nvSpPr>
        <p:spPr bwMode="auto">
          <a:xfrm>
            <a:off x="6477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8" name="Line 60"/>
          <p:cNvSpPr>
            <a:spLocks noChangeShapeType="1"/>
          </p:cNvSpPr>
          <p:nvPr/>
        </p:nvSpPr>
        <p:spPr bwMode="auto">
          <a:xfrm flipH="1">
            <a:off x="5638800" y="3581400"/>
            <a:ext cx="7620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9" name="Line 61"/>
          <p:cNvSpPr>
            <a:spLocks noChangeShapeType="1"/>
          </p:cNvSpPr>
          <p:nvPr/>
        </p:nvSpPr>
        <p:spPr bwMode="auto">
          <a:xfrm>
            <a:off x="5562600" y="3657600"/>
            <a:ext cx="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10" name="Line 62"/>
          <p:cNvSpPr>
            <a:spLocks noChangeShapeType="1"/>
          </p:cNvSpPr>
          <p:nvPr/>
        </p:nvSpPr>
        <p:spPr bwMode="auto">
          <a:xfrm>
            <a:off x="5562600" y="3581400"/>
            <a:ext cx="8382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11" name="Line 63"/>
          <p:cNvSpPr>
            <a:spLocks noChangeShapeType="1"/>
          </p:cNvSpPr>
          <p:nvPr/>
        </p:nvSpPr>
        <p:spPr bwMode="auto">
          <a:xfrm flipH="1">
            <a:off x="4648200" y="3505200"/>
            <a:ext cx="9144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0596" name="Object 78"/>
          <p:cNvGraphicFramePr>
            <a:graphicFrameLocks noGrp="1" noChangeAspect="1"/>
          </p:cNvGraphicFramePr>
          <p:nvPr>
            <p:ph sz="quarter" idx="3"/>
          </p:nvPr>
        </p:nvGraphicFramePr>
        <p:xfrm>
          <a:off x="8388350" y="1557338"/>
          <a:ext cx="496888" cy="534987"/>
        </p:xfrm>
        <a:graphic>
          <a:graphicData uri="http://schemas.openxmlformats.org/presentationml/2006/ole">
            <mc:AlternateContent xmlns:mc="http://schemas.openxmlformats.org/markup-compatibility/2006">
              <mc:Choice xmlns:v="urn:schemas-microsoft-com:vml" Requires="v">
                <p:oleObj spid="_x0000_s110817" name="公式" r:id="rId7" imgW="164880" imgH="177480" progId="Equation.3">
                  <p:embed/>
                </p:oleObj>
              </mc:Choice>
              <mc:Fallback>
                <p:oleObj name="公式" r:id="rId7" imgW="164880" imgH="17748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350" y="1557338"/>
                        <a:ext cx="496888" cy="534987"/>
                      </a:xfrm>
                      <a:prstGeom prst="rect">
                        <a:avLst/>
                      </a:prstGeom>
                    </p:spPr>
                  </p:pic>
                </p:oleObj>
              </mc:Fallback>
            </mc:AlternateContent>
          </a:graphicData>
        </a:graphic>
      </p:graphicFrame>
      <p:grpSp>
        <p:nvGrpSpPr>
          <p:cNvPr id="110645" name="Group 82"/>
          <p:cNvGrpSpPr>
            <a:grpSpLocks noChangeAspect="1"/>
          </p:cNvGrpSpPr>
          <p:nvPr/>
        </p:nvGrpSpPr>
        <p:grpSpPr bwMode="auto">
          <a:xfrm>
            <a:off x="4495800" y="4495800"/>
            <a:ext cx="263525" cy="393700"/>
            <a:chOff x="2832" y="2832"/>
            <a:chExt cx="166" cy="248"/>
          </a:xfrm>
        </p:grpSpPr>
        <p:sp>
          <p:nvSpPr>
            <p:cNvPr id="411729" name="AutoShape 81"/>
            <p:cNvSpPr>
              <a:spLocks noChangeAspect="1" noChangeArrowheads="1" noTextEdit="1"/>
            </p:cNvSpPr>
            <p:nvPr/>
          </p:nvSpPr>
          <p:spPr bwMode="auto">
            <a:xfrm>
              <a:off x="2832" y="2832"/>
              <a:ext cx="130" cy="243"/>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1" name="Rectangle 83"/>
            <p:cNvSpPr>
              <a:spLocks noChangeArrowheads="1"/>
            </p:cNvSpPr>
            <p:nvPr/>
          </p:nvSpPr>
          <p:spPr bwMode="auto">
            <a:xfrm>
              <a:off x="2886" y="2838"/>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6" name="Group 85"/>
          <p:cNvGrpSpPr>
            <a:grpSpLocks noChangeAspect="1"/>
          </p:cNvGrpSpPr>
          <p:nvPr/>
        </p:nvGrpSpPr>
        <p:grpSpPr bwMode="auto">
          <a:xfrm>
            <a:off x="3708400" y="4941888"/>
            <a:ext cx="666750" cy="358775"/>
            <a:chOff x="2448" y="3120"/>
            <a:chExt cx="308" cy="226"/>
          </a:xfrm>
        </p:grpSpPr>
        <p:sp>
          <p:nvSpPr>
            <p:cNvPr id="411732" name="AutoShape 84"/>
            <p:cNvSpPr>
              <a:spLocks noChangeAspect="1" noChangeArrowheads="1" noTextEdit="1"/>
            </p:cNvSpPr>
            <p:nvPr/>
          </p:nvSpPr>
          <p:spPr bwMode="auto">
            <a:xfrm>
              <a:off x="2448" y="312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4" name="Rectangle 86"/>
            <p:cNvSpPr>
              <a:spLocks noChangeArrowheads="1"/>
            </p:cNvSpPr>
            <p:nvPr/>
          </p:nvSpPr>
          <p:spPr bwMode="auto">
            <a:xfrm>
              <a:off x="2660" y="3125"/>
              <a:ext cx="96" cy="207"/>
            </a:xfrm>
            <a:prstGeom prst="rect">
              <a:avLst/>
            </a:prstGeom>
            <a:noFill/>
            <a:ln w="9525">
              <a:noFill/>
              <a:miter lim="800000"/>
              <a:headEnd/>
              <a:tailEnd/>
            </a:ln>
          </p:spPr>
          <p:txBody>
            <a:bodyPr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35" name="Rectangle 87"/>
            <p:cNvSpPr>
              <a:spLocks noChangeArrowheads="1"/>
            </p:cNvSpPr>
            <p:nvPr/>
          </p:nvSpPr>
          <p:spPr bwMode="auto">
            <a:xfrm>
              <a:off x="2617" y="3125"/>
              <a:ext cx="37"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36" name="Rectangle 88"/>
            <p:cNvSpPr>
              <a:spLocks noChangeArrowheads="1"/>
            </p:cNvSpPr>
            <p:nvPr/>
          </p:nvSpPr>
          <p:spPr bwMode="auto">
            <a:xfrm>
              <a:off x="2529" y="3125"/>
              <a:ext cx="70"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7" name="Group 90"/>
          <p:cNvGrpSpPr>
            <a:grpSpLocks noChangeAspect="1"/>
          </p:cNvGrpSpPr>
          <p:nvPr/>
        </p:nvGrpSpPr>
        <p:grpSpPr bwMode="auto">
          <a:xfrm>
            <a:off x="8261350" y="2420938"/>
            <a:ext cx="893763" cy="474662"/>
            <a:chOff x="5204" y="1525"/>
            <a:chExt cx="563" cy="299"/>
          </a:xfrm>
        </p:grpSpPr>
        <p:sp>
          <p:nvSpPr>
            <p:cNvPr id="411737" name="AutoShape 89"/>
            <p:cNvSpPr>
              <a:spLocks noChangeAspect="1" noChangeArrowheads="1" noTextEdit="1"/>
            </p:cNvSpPr>
            <p:nvPr/>
          </p:nvSpPr>
          <p:spPr bwMode="auto">
            <a:xfrm>
              <a:off x="5204" y="1525"/>
              <a:ext cx="556" cy="299"/>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9" name="Rectangle 91"/>
            <p:cNvSpPr>
              <a:spLocks noChangeArrowheads="1"/>
            </p:cNvSpPr>
            <p:nvPr/>
          </p:nvSpPr>
          <p:spPr bwMode="auto">
            <a:xfrm>
              <a:off x="5692" y="1531"/>
              <a:ext cx="7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0" name="Rectangle 92"/>
            <p:cNvSpPr>
              <a:spLocks noChangeArrowheads="1"/>
            </p:cNvSpPr>
            <p:nvPr/>
          </p:nvSpPr>
          <p:spPr bwMode="auto">
            <a:xfrm>
              <a:off x="5421" y="1531"/>
              <a:ext cx="7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1" name="Rectangle 93"/>
            <p:cNvSpPr>
              <a:spLocks noChangeArrowheads="1"/>
            </p:cNvSpPr>
            <p:nvPr/>
          </p:nvSpPr>
          <p:spPr bwMode="auto">
            <a:xfrm>
              <a:off x="5518" y="1531"/>
              <a:ext cx="137"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X</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2" name="Rectangle 94"/>
            <p:cNvSpPr>
              <a:spLocks noChangeArrowheads="1"/>
            </p:cNvSpPr>
            <p:nvPr/>
          </p:nvSpPr>
          <p:spPr bwMode="auto">
            <a:xfrm>
              <a:off x="5268" y="1531"/>
              <a:ext cx="12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8" name="Group 96"/>
          <p:cNvGrpSpPr>
            <a:grpSpLocks noChangeAspect="1"/>
          </p:cNvGrpSpPr>
          <p:nvPr/>
        </p:nvGrpSpPr>
        <p:grpSpPr bwMode="auto">
          <a:xfrm>
            <a:off x="8459788" y="4437063"/>
            <a:ext cx="469900" cy="393700"/>
            <a:chOff x="5464" y="2832"/>
            <a:chExt cx="296" cy="248"/>
          </a:xfrm>
        </p:grpSpPr>
        <p:sp>
          <p:nvSpPr>
            <p:cNvPr id="411743" name="AutoShape 95"/>
            <p:cNvSpPr>
              <a:spLocks noChangeAspect="1" noChangeArrowheads="1" noTextEdit="1"/>
            </p:cNvSpPr>
            <p:nvPr/>
          </p:nvSpPr>
          <p:spPr bwMode="auto">
            <a:xfrm>
              <a:off x="5464" y="2832"/>
              <a:ext cx="296"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45" name="Rectangle 97"/>
            <p:cNvSpPr>
              <a:spLocks noChangeArrowheads="1"/>
            </p:cNvSpPr>
            <p:nvPr/>
          </p:nvSpPr>
          <p:spPr bwMode="auto">
            <a:xfrm>
              <a:off x="5545" y="2838"/>
              <a:ext cx="187"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M</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9" name="Group 99"/>
          <p:cNvGrpSpPr>
            <a:grpSpLocks noChangeAspect="1"/>
          </p:cNvGrpSpPr>
          <p:nvPr/>
        </p:nvGrpSpPr>
        <p:grpSpPr bwMode="auto">
          <a:xfrm>
            <a:off x="8610600" y="5715000"/>
            <a:ext cx="382588" cy="414338"/>
            <a:chOff x="5424" y="3600"/>
            <a:chExt cx="241" cy="261"/>
          </a:xfrm>
        </p:grpSpPr>
        <p:sp>
          <p:nvSpPr>
            <p:cNvPr id="411746" name="AutoShape 98"/>
            <p:cNvSpPr>
              <a:spLocks noChangeAspect="1" noChangeArrowheads="1" noTextEdit="1"/>
            </p:cNvSpPr>
            <p:nvPr/>
          </p:nvSpPr>
          <p:spPr bwMode="auto">
            <a:xfrm>
              <a:off x="5424" y="3600"/>
              <a:ext cx="241"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48" name="Rectangle 100"/>
            <p:cNvSpPr>
              <a:spLocks noChangeArrowheads="1"/>
            </p:cNvSpPr>
            <p:nvPr/>
          </p:nvSpPr>
          <p:spPr bwMode="auto">
            <a:xfrm>
              <a:off x="5481" y="3606"/>
              <a:ext cx="16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U</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0" name="Group 102"/>
          <p:cNvGrpSpPr>
            <a:grpSpLocks noChangeAspect="1"/>
          </p:cNvGrpSpPr>
          <p:nvPr/>
        </p:nvGrpSpPr>
        <p:grpSpPr bwMode="auto">
          <a:xfrm>
            <a:off x="8229600" y="5715000"/>
            <a:ext cx="295275" cy="414338"/>
            <a:chOff x="5184" y="3600"/>
            <a:chExt cx="186" cy="261"/>
          </a:xfrm>
        </p:grpSpPr>
        <p:sp>
          <p:nvSpPr>
            <p:cNvPr id="411749" name="AutoShape 101"/>
            <p:cNvSpPr>
              <a:spLocks noChangeAspect="1" noChangeArrowheads="1" noTextEdit="1"/>
            </p:cNvSpPr>
            <p:nvPr/>
          </p:nvSpPr>
          <p:spPr bwMode="auto">
            <a:xfrm>
              <a:off x="5184" y="3600"/>
              <a:ext cx="185"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1" name="Rectangle 103"/>
            <p:cNvSpPr>
              <a:spLocks noChangeArrowheads="1"/>
            </p:cNvSpPr>
            <p:nvPr/>
          </p:nvSpPr>
          <p:spPr bwMode="auto">
            <a:xfrm>
              <a:off x="525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6</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1" name="Group 105"/>
          <p:cNvGrpSpPr>
            <a:grpSpLocks noChangeAspect="1"/>
          </p:cNvGrpSpPr>
          <p:nvPr/>
        </p:nvGrpSpPr>
        <p:grpSpPr bwMode="auto">
          <a:xfrm>
            <a:off x="7543800" y="5715000"/>
            <a:ext cx="292100" cy="414338"/>
            <a:chOff x="4752" y="3600"/>
            <a:chExt cx="184" cy="261"/>
          </a:xfrm>
        </p:grpSpPr>
        <p:sp>
          <p:nvSpPr>
            <p:cNvPr id="411752" name="AutoShape 104"/>
            <p:cNvSpPr>
              <a:spLocks noChangeAspect="1" noChangeArrowheads="1" noTextEdit="1"/>
            </p:cNvSpPr>
            <p:nvPr/>
          </p:nvSpPr>
          <p:spPr bwMode="auto">
            <a:xfrm>
              <a:off x="4752" y="3600"/>
              <a:ext cx="167"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4" name="Rectangle 106"/>
            <p:cNvSpPr>
              <a:spLocks noChangeArrowheads="1"/>
            </p:cNvSpPr>
            <p:nvPr/>
          </p:nvSpPr>
          <p:spPr bwMode="auto">
            <a:xfrm>
              <a:off x="4824"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2" name="Group 108"/>
          <p:cNvGrpSpPr>
            <a:grpSpLocks noChangeAspect="1"/>
          </p:cNvGrpSpPr>
          <p:nvPr/>
        </p:nvGrpSpPr>
        <p:grpSpPr bwMode="auto">
          <a:xfrm>
            <a:off x="6858000" y="5715000"/>
            <a:ext cx="303213" cy="393700"/>
            <a:chOff x="4320" y="3600"/>
            <a:chExt cx="191" cy="248"/>
          </a:xfrm>
        </p:grpSpPr>
        <p:sp>
          <p:nvSpPr>
            <p:cNvPr id="411755" name="AutoShape 107"/>
            <p:cNvSpPr>
              <a:spLocks noChangeAspect="1" noChangeArrowheads="1" noTextEdit="1"/>
            </p:cNvSpPr>
            <p:nvPr/>
          </p:nvSpPr>
          <p:spPr bwMode="auto">
            <a:xfrm>
              <a:off x="4320" y="3600"/>
              <a:ext cx="185"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7" name="Rectangle 109"/>
            <p:cNvSpPr>
              <a:spLocks noChangeArrowheads="1"/>
            </p:cNvSpPr>
            <p:nvPr/>
          </p:nvSpPr>
          <p:spPr bwMode="auto">
            <a:xfrm>
              <a:off x="4399"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3" name="Group 111"/>
          <p:cNvGrpSpPr>
            <a:grpSpLocks noChangeAspect="1"/>
          </p:cNvGrpSpPr>
          <p:nvPr/>
        </p:nvGrpSpPr>
        <p:grpSpPr bwMode="auto">
          <a:xfrm>
            <a:off x="6172200" y="5715000"/>
            <a:ext cx="292100" cy="414338"/>
            <a:chOff x="3888" y="3600"/>
            <a:chExt cx="184" cy="261"/>
          </a:xfrm>
        </p:grpSpPr>
        <p:sp>
          <p:nvSpPr>
            <p:cNvPr id="411758" name="AutoShape 110"/>
            <p:cNvSpPr>
              <a:spLocks noChangeAspect="1" noChangeArrowheads="1" noTextEdit="1"/>
            </p:cNvSpPr>
            <p:nvPr/>
          </p:nvSpPr>
          <p:spPr bwMode="auto">
            <a:xfrm>
              <a:off x="3888" y="3600"/>
              <a:ext cx="167"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0" name="Rectangle 112"/>
            <p:cNvSpPr>
              <a:spLocks noChangeArrowheads="1"/>
            </p:cNvSpPr>
            <p:nvPr/>
          </p:nvSpPr>
          <p:spPr bwMode="auto">
            <a:xfrm>
              <a:off x="3960"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3</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4" name="Group 114"/>
          <p:cNvGrpSpPr>
            <a:grpSpLocks noChangeAspect="1"/>
          </p:cNvGrpSpPr>
          <p:nvPr/>
        </p:nvGrpSpPr>
        <p:grpSpPr bwMode="auto">
          <a:xfrm>
            <a:off x="5435600" y="5734050"/>
            <a:ext cx="303213" cy="393700"/>
            <a:chOff x="3504" y="3600"/>
            <a:chExt cx="191" cy="248"/>
          </a:xfrm>
        </p:grpSpPr>
        <p:sp>
          <p:nvSpPr>
            <p:cNvPr id="411761" name="AutoShape 113"/>
            <p:cNvSpPr>
              <a:spLocks noChangeAspect="1" noChangeArrowheads="1" noTextEdit="1"/>
            </p:cNvSpPr>
            <p:nvPr/>
          </p:nvSpPr>
          <p:spPr bwMode="auto">
            <a:xfrm>
              <a:off x="3504" y="3600"/>
              <a:ext cx="185"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3" name="Rectangle 115"/>
            <p:cNvSpPr>
              <a:spLocks noChangeArrowheads="1"/>
            </p:cNvSpPr>
            <p:nvPr/>
          </p:nvSpPr>
          <p:spPr bwMode="auto">
            <a:xfrm>
              <a:off x="3583"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2</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5" name="Group 117"/>
          <p:cNvGrpSpPr>
            <a:grpSpLocks noChangeAspect="1"/>
          </p:cNvGrpSpPr>
          <p:nvPr/>
        </p:nvGrpSpPr>
        <p:grpSpPr bwMode="auto">
          <a:xfrm>
            <a:off x="5029200" y="5715000"/>
            <a:ext cx="263525" cy="393700"/>
            <a:chOff x="3168" y="3600"/>
            <a:chExt cx="166" cy="248"/>
          </a:xfrm>
        </p:grpSpPr>
        <p:sp>
          <p:nvSpPr>
            <p:cNvPr id="411764" name="AutoShape 116"/>
            <p:cNvSpPr>
              <a:spLocks noChangeAspect="1" noChangeArrowheads="1" noTextEdit="1"/>
            </p:cNvSpPr>
            <p:nvPr/>
          </p:nvSpPr>
          <p:spPr bwMode="auto">
            <a:xfrm>
              <a:off x="3168" y="3600"/>
              <a:ext cx="130"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6" name="Rectangle 118"/>
            <p:cNvSpPr>
              <a:spLocks noChangeArrowheads="1"/>
            </p:cNvSpPr>
            <p:nvPr/>
          </p:nvSpPr>
          <p:spPr bwMode="auto">
            <a:xfrm>
              <a:off x="3222"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6" name="Group 120"/>
          <p:cNvGrpSpPr>
            <a:grpSpLocks noChangeAspect="1"/>
          </p:cNvGrpSpPr>
          <p:nvPr/>
        </p:nvGrpSpPr>
        <p:grpSpPr bwMode="auto">
          <a:xfrm>
            <a:off x="3657600" y="5683250"/>
            <a:ext cx="517525" cy="425450"/>
            <a:chOff x="2304" y="3580"/>
            <a:chExt cx="326" cy="268"/>
          </a:xfrm>
        </p:grpSpPr>
        <p:sp>
          <p:nvSpPr>
            <p:cNvPr id="411767" name="AutoShape 119"/>
            <p:cNvSpPr>
              <a:spLocks noChangeAspect="1" noChangeArrowheads="1" noTextEdit="1"/>
            </p:cNvSpPr>
            <p:nvPr/>
          </p:nvSpPr>
          <p:spPr bwMode="auto">
            <a:xfrm>
              <a:off x="2304" y="3600"/>
              <a:ext cx="297"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9" name="Rectangle 121"/>
            <p:cNvSpPr>
              <a:spLocks noChangeArrowheads="1"/>
            </p:cNvSpPr>
            <p:nvPr/>
          </p:nvSpPr>
          <p:spPr bwMode="auto">
            <a:xfrm>
              <a:off x="251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0" name="Rectangle 122"/>
            <p:cNvSpPr>
              <a:spLocks noChangeArrowheads="1"/>
            </p:cNvSpPr>
            <p:nvPr/>
          </p:nvSpPr>
          <p:spPr bwMode="auto">
            <a:xfrm>
              <a:off x="2405"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7" name="Group 124"/>
          <p:cNvGrpSpPr>
            <a:grpSpLocks noChangeAspect="1"/>
          </p:cNvGrpSpPr>
          <p:nvPr/>
        </p:nvGrpSpPr>
        <p:grpSpPr bwMode="auto">
          <a:xfrm>
            <a:off x="2819400" y="5683250"/>
            <a:ext cx="557213" cy="425450"/>
            <a:chOff x="1776" y="3580"/>
            <a:chExt cx="351" cy="268"/>
          </a:xfrm>
        </p:grpSpPr>
        <p:sp>
          <p:nvSpPr>
            <p:cNvPr id="411771" name="AutoShape 123"/>
            <p:cNvSpPr>
              <a:spLocks noChangeAspect="1" noChangeArrowheads="1" noTextEdit="1"/>
            </p:cNvSpPr>
            <p:nvPr/>
          </p:nvSpPr>
          <p:spPr bwMode="auto">
            <a:xfrm>
              <a:off x="1776" y="3600"/>
              <a:ext cx="334"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73" name="Rectangle 125"/>
            <p:cNvSpPr>
              <a:spLocks noChangeArrowheads="1"/>
            </p:cNvSpPr>
            <p:nvPr/>
          </p:nvSpPr>
          <p:spPr bwMode="auto">
            <a:xfrm>
              <a:off x="2015"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2</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4" name="Rectangle 126"/>
            <p:cNvSpPr>
              <a:spLocks noChangeArrowheads="1"/>
            </p:cNvSpPr>
            <p:nvPr/>
          </p:nvSpPr>
          <p:spPr bwMode="auto">
            <a:xfrm>
              <a:off x="1877"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8" name="Group 128"/>
          <p:cNvGrpSpPr>
            <a:grpSpLocks noChangeAspect="1"/>
          </p:cNvGrpSpPr>
          <p:nvPr/>
        </p:nvGrpSpPr>
        <p:grpSpPr bwMode="auto">
          <a:xfrm>
            <a:off x="2057400" y="5683250"/>
            <a:ext cx="546100" cy="446088"/>
            <a:chOff x="1296" y="3580"/>
            <a:chExt cx="344" cy="281"/>
          </a:xfrm>
        </p:grpSpPr>
        <p:sp>
          <p:nvSpPr>
            <p:cNvPr id="411775" name="AutoShape 127"/>
            <p:cNvSpPr>
              <a:spLocks noChangeAspect="1" noChangeArrowheads="1" noTextEdit="1"/>
            </p:cNvSpPr>
            <p:nvPr/>
          </p:nvSpPr>
          <p:spPr bwMode="auto">
            <a:xfrm>
              <a:off x="1296" y="3600"/>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77" name="Rectangle 129"/>
            <p:cNvSpPr>
              <a:spLocks noChangeArrowheads="1"/>
            </p:cNvSpPr>
            <p:nvPr/>
          </p:nvSpPr>
          <p:spPr bwMode="auto">
            <a:xfrm>
              <a:off x="152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3</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8" name="Rectangle 130"/>
            <p:cNvSpPr>
              <a:spLocks noChangeArrowheads="1"/>
            </p:cNvSpPr>
            <p:nvPr/>
          </p:nvSpPr>
          <p:spPr bwMode="auto">
            <a:xfrm>
              <a:off x="1397"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9" name="Group 132"/>
          <p:cNvGrpSpPr>
            <a:grpSpLocks noChangeAspect="1"/>
          </p:cNvGrpSpPr>
          <p:nvPr/>
        </p:nvGrpSpPr>
        <p:grpSpPr bwMode="auto">
          <a:xfrm>
            <a:off x="1258888" y="5661025"/>
            <a:ext cx="557212" cy="425450"/>
            <a:chOff x="864" y="3580"/>
            <a:chExt cx="351" cy="268"/>
          </a:xfrm>
        </p:grpSpPr>
        <p:sp>
          <p:nvSpPr>
            <p:cNvPr id="411779" name="AutoShape 131"/>
            <p:cNvSpPr>
              <a:spLocks noChangeAspect="1" noChangeArrowheads="1" noTextEdit="1"/>
            </p:cNvSpPr>
            <p:nvPr/>
          </p:nvSpPr>
          <p:spPr bwMode="auto">
            <a:xfrm>
              <a:off x="864" y="3600"/>
              <a:ext cx="334"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1" name="Rectangle 133"/>
            <p:cNvSpPr>
              <a:spLocks noChangeArrowheads="1"/>
            </p:cNvSpPr>
            <p:nvPr/>
          </p:nvSpPr>
          <p:spPr bwMode="auto">
            <a:xfrm>
              <a:off x="1103"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82" name="Rectangle 134"/>
            <p:cNvSpPr>
              <a:spLocks noChangeArrowheads="1"/>
            </p:cNvSpPr>
            <p:nvPr/>
          </p:nvSpPr>
          <p:spPr bwMode="auto">
            <a:xfrm>
              <a:off x="965"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0" name="Group 136"/>
          <p:cNvGrpSpPr>
            <a:grpSpLocks noChangeAspect="1"/>
          </p:cNvGrpSpPr>
          <p:nvPr/>
        </p:nvGrpSpPr>
        <p:grpSpPr bwMode="auto">
          <a:xfrm>
            <a:off x="611188" y="5683250"/>
            <a:ext cx="631825" cy="506413"/>
            <a:chOff x="432" y="3580"/>
            <a:chExt cx="351" cy="281"/>
          </a:xfrm>
        </p:grpSpPr>
        <p:sp>
          <p:nvSpPr>
            <p:cNvPr id="411783" name="AutoShape 135"/>
            <p:cNvSpPr>
              <a:spLocks noChangeAspect="1" noChangeArrowheads="1" noTextEdit="1"/>
            </p:cNvSpPr>
            <p:nvPr/>
          </p:nvSpPr>
          <p:spPr bwMode="auto">
            <a:xfrm>
              <a:off x="432" y="3600"/>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5" name="Rectangle 137"/>
            <p:cNvSpPr>
              <a:spLocks noChangeArrowheads="1"/>
            </p:cNvSpPr>
            <p:nvPr/>
          </p:nvSpPr>
          <p:spPr bwMode="auto">
            <a:xfrm>
              <a:off x="671" y="3606"/>
              <a:ext cx="112" cy="212"/>
            </a:xfrm>
            <a:prstGeom prst="rect">
              <a:avLst/>
            </a:prstGeom>
            <a:noFill/>
            <a:ln w="9525">
              <a:noFill/>
              <a:miter lim="800000"/>
              <a:headEnd/>
              <a:tailEnd/>
            </a:ln>
          </p:spPr>
          <p:txBody>
            <a:bodyPr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86" name="Rectangle 138"/>
            <p:cNvSpPr>
              <a:spLocks noChangeArrowheads="1"/>
            </p:cNvSpPr>
            <p:nvPr/>
          </p:nvSpPr>
          <p:spPr bwMode="auto">
            <a:xfrm>
              <a:off x="540" y="3580"/>
              <a:ext cx="109" cy="213"/>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1" name="Group 140"/>
          <p:cNvGrpSpPr>
            <a:grpSpLocks noChangeAspect="1"/>
          </p:cNvGrpSpPr>
          <p:nvPr/>
        </p:nvGrpSpPr>
        <p:grpSpPr bwMode="auto">
          <a:xfrm>
            <a:off x="0" y="5702300"/>
            <a:ext cx="550863" cy="446088"/>
            <a:chOff x="0" y="3592"/>
            <a:chExt cx="347" cy="281"/>
          </a:xfrm>
        </p:grpSpPr>
        <p:sp>
          <p:nvSpPr>
            <p:cNvPr id="411787" name="AutoShape 139"/>
            <p:cNvSpPr>
              <a:spLocks noChangeAspect="1" noChangeArrowheads="1" noTextEdit="1"/>
            </p:cNvSpPr>
            <p:nvPr/>
          </p:nvSpPr>
          <p:spPr bwMode="auto">
            <a:xfrm>
              <a:off x="0" y="3612"/>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9" name="Rectangle 141"/>
            <p:cNvSpPr>
              <a:spLocks noChangeArrowheads="1"/>
            </p:cNvSpPr>
            <p:nvPr/>
          </p:nvSpPr>
          <p:spPr bwMode="auto">
            <a:xfrm>
              <a:off x="235" y="3618"/>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6</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0" name="Rectangle 142"/>
            <p:cNvSpPr>
              <a:spLocks noChangeArrowheads="1"/>
            </p:cNvSpPr>
            <p:nvPr/>
          </p:nvSpPr>
          <p:spPr bwMode="auto">
            <a:xfrm>
              <a:off x="101" y="3592"/>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2" name="Group 144"/>
          <p:cNvGrpSpPr>
            <a:grpSpLocks noChangeAspect="1"/>
          </p:cNvGrpSpPr>
          <p:nvPr/>
        </p:nvGrpSpPr>
        <p:grpSpPr bwMode="auto">
          <a:xfrm>
            <a:off x="4876800" y="4953000"/>
            <a:ext cx="488950" cy="358775"/>
            <a:chOff x="3072" y="3120"/>
            <a:chExt cx="308" cy="226"/>
          </a:xfrm>
        </p:grpSpPr>
        <p:sp>
          <p:nvSpPr>
            <p:cNvPr id="411791" name="AutoShape 143"/>
            <p:cNvSpPr>
              <a:spLocks noChangeAspect="1" noChangeArrowheads="1" noTextEdit="1"/>
            </p:cNvSpPr>
            <p:nvPr/>
          </p:nvSpPr>
          <p:spPr bwMode="auto">
            <a:xfrm>
              <a:off x="3072" y="312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93" name="Rectangle 145"/>
            <p:cNvSpPr>
              <a:spLocks noChangeArrowheads="1"/>
            </p:cNvSpPr>
            <p:nvPr/>
          </p:nvSpPr>
          <p:spPr bwMode="auto">
            <a:xfrm>
              <a:off x="3284" y="312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4" name="Rectangle 146"/>
            <p:cNvSpPr>
              <a:spLocks noChangeArrowheads="1"/>
            </p:cNvSpPr>
            <p:nvPr/>
          </p:nvSpPr>
          <p:spPr bwMode="auto">
            <a:xfrm>
              <a:off x="3235" y="3125"/>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5" name="Rectangle 147"/>
            <p:cNvSpPr>
              <a:spLocks noChangeArrowheads="1"/>
            </p:cNvSpPr>
            <p:nvPr/>
          </p:nvSpPr>
          <p:spPr bwMode="auto">
            <a:xfrm>
              <a:off x="3140" y="312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3" name="Group 149"/>
          <p:cNvGrpSpPr>
            <a:grpSpLocks noChangeAspect="1"/>
          </p:cNvGrpSpPr>
          <p:nvPr/>
        </p:nvGrpSpPr>
        <p:grpSpPr bwMode="auto">
          <a:xfrm>
            <a:off x="609600" y="4572000"/>
            <a:ext cx="488950" cy="358775"/>
            <a:chOff x="384" y="2880"/>
            <a:chExt cx="308" cy="226"/>
          </a:xfrm>
        </p:grpSpPr>
        <p:sp>
          <p:nvSpPr>
            <p:cNvPr id="411796" name="AutoShape 148"/>
            <p:cNvSpPr>
              <a:spLocks noChangeAspect="1" noChangeArrowheads="1" noTextEdit="1"/>
            </p:cNvSpPr>
            <p:nvPr/>
          </p:nvSpPr>
          <p:spPr bwMode="auto">
            <a:xfrm>
              <a:off x="384" y="288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98" name="Rectangle 150"/>
            <p:cNvSpPr>
              <a:spLocks noChangeArrowheads="1"/>
            </p:cNvSpPr>
            <p:nvPr/>
          </p:nvSpPr>
          <p:spPr bwMode="auto">
            <a:xfrm>
              <a:off x="596" y="288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8</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9" name="Rectangle 151"/>
            <p:cNvSpPr>
              <a:spLocks noChangeArrowheads="1"/>
            </p:cNvSpPr>
            <p:nvPr/>
          </p:nvSpPr>
          <p:spPr bwMode="auto">
            <a:xfrm>
              <a:off x="547" y="2885"/>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0" name="Rectangle 152"/>
            <p:cNvSpPr>
              <a:spLocks noChangeArrowheads="1"/>
            </p:cNvSpPr>
            <p:nvPr/>
          </p:nvSpPr>
          <p:spPr bwMode="auto">
            <a:xfrm>
              <a:off x="452" y="288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4" name="Group 154"/>
          <p:cNvGrpSpPr>
            <a:grpSpLocks noChangeAspect="1"/>
          </p:cNvGrpSpPr>
          <p:nvPr/>
        </p:nvGrpSpPr>
        <p:grpSpPr bwMode="auto">
          <a:xfrm>
            <a:off x="685800" y="4114800"/>
            <a:ext cx="476250" cy="349250"/>
            <a:chOff x="432" y="2592"/>
            <a:chExt cx="300" cy="220"/>
          </a:xfrm>
        </p:grpSpPr>
        <p:sp>
          <p:nvSpPr>
            <p:cNvPr id="411801" name="AutoShape 153"/>
            <p:cNvSpPr>
              <a:spLocks noChangeAspect="1" noChangeArrowheads="1" noTextEdit="1"/>
            </p:cNvSpPr>
            <p:nvPr/>
          </p:nvSpPr>
          <p:spPr bwMode="auto">
            <a:xfrm>
              <a:off x="432" y="2592"/>
              <a:ext cx="297" cy="220"/>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803" name="Rectangle 155"/>
            <p:cNvSpPr>
              <a:spLocks noChangeArrowheads="1"/>
            </p:cNvSpPr>
            <p:nvPr/>
          </p:nvSpPr>
          <p:spPr bwMode="auto">
            <a:xfrm>
              <a:off x="636" y="2597"/>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4" name="Rectangle 156"/>
            <p:cNvSpPr>
              <a:spLocks noChangeArrowheads="1"/>
            </p:cNvSpPr>
            <p:nvPr/>
          </p:nvSpPr>
          <p:spPr bwMode="auto">
            <a:xfrm>
              <a:off x="590" y="2597"/>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5" name="Rectangle 157"/>
            <p:cNvSpPr>
              <a:spLocks noChangeArrowheads="1"/>
            </p:cNvSpPr>
            <p:nvPr/>
          </p:nvSpPr>
          <p:spPr bwMode="auto">
            <a:xfrm>
              <a:off x="495" y="2597"/>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5" name="Group 159"/>
          <p:cNvGrpSpPr>
            <a:grpSpLocks noChangeAspect="1"/>
          </p:cNvGrpSpPr>
          <p:nvPr/>
        </p:nvGrpSpPr>
        <p:grpSpPr bwMode="auto">
          <a:xfrm>
            <a:off x="304800" y="4572000"/>
            <a:ext cx="263525" cy="393700"/>
            <a:chOff x="192" y="2880"/>
            <a:chExt cx="166" cy="248"/>
          </a:xfrm>
        </p:grpSpPr>
        <p:sp>
          <p:nvSpPr>
            <p:cNvPr id="411806" name="AutoShape 158"/>
            <p:cNvSpPr>
              <a:spLocks noChangeAspect="1" noChangeArrowheads="1" noTextEdit="1"/>
            </p:cNvSpPr>
            <p:nvPr/>
          </p:nvSpPr>
          <p:spPr bwMode="auto">
            <a:xfrm>
              <a:off x="192" y="2880"/>
              <a:ext cx="130" cy="243"/>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808" name="Rectangle 160"/>
            <p:cNvSpPr>
              <a:spLocks noChangeArrowheads="1"/>
            </p:cNvSpPr>
            <p:nvPr/>
          </p:nvSpPr>
          <p:spPr bwMode="auto">
            <a:xfrm>
              <a:off x="246" y="288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spTree>
  </p:cSld>
  <p:clrMapOvr>
    <a:masterClrMapping/>
  </p:clrMapOvr>
  <p:transition spd="med">
    <p:zo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3698" name="Rectangle 2"/>
          <p:cNvSpPr>
            <a:spLocks noGrp="1" noRot="1" noChangeArrowheads="1"/>
          </p:cNvSpPr>
          <p:nvPr>
            <p:ph type="title"/>
          </p:nvPr>
        </p:nvSpPr>
        <p:spPr/>
        <p:txBody>
          <a:bodyPr/>
          <a:lstStyle/>
          <a:p>
            <a:pPr eaLnBrk="1" hangingPunct="1">
              <a:defRPr/>
            </a:pPr>
            <a:r>
              <a:rPr lang="en-US" altLang="zh-CN" smtClean="0">
                <a:latin typeface="黑体" pitchFamily="2" charset="-122"/>
                <a:ea typeface="黑体" pitchFamily="2" charset="-122"/>
              </a:rPr>
              <a:t>2.7    </a:t>
            </a:r>
            <a:r>
              <a:rPr lang="zh-CN" altLang="en-US" smtClean="0">
                <a:latin typeface="黑体" pitchFamily="2" charset="-122"/>
                <a:ea typeface="黑体" pitchFamily="2" charset="-122"/>
              </a:rPr>
              <a:t>模糊推理句</a:t>
            </a:r>
          </a:p>
        </p:txBody>
      </p:sp>
      <p:sp>
        <p:nvSpPr>
          <p:cNvPr id="413699" name="Rectangle 3"/>
          <p:cNvSpPr>
            <a:spLocks noGrp="1" noChangeArrowheads="1"/>
          </p:cNvSpPr>
          <p:nvPr>
            <p:ph type="body" idx="1"/>
          </p:nvPr>
        </p:nvSpPr>
        <p:spPr>
          <a:xfrm>
            <a:off x="1258888" y="1557338"/>
            <a:ext cx="8229600" cy="452596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模糊语句</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 </a:t>
            </a:r>
            <a:r>
              <a:rPr lang="zh-CN" altLang="en-US" b="1" smtClean="0">
                <a:solidFill>
                  <a:schemeClr val="hlink"/>
                </a:solidFill>
                <a:latin typeface="黑体" pitchFamily="2" charset="-122"/>
                <a:ea typeface="黑体" pitchFamily="2" charset="-122"/>
              </a:rPr>
              <a:t>模糊推理句</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模糊条件推理句</a:t>
            </a:r>
          </a:p>
          <a:p>
            <a:pPr eaLnBrk="1" hangingPunct="1">
              <a:buFont typeface="Wingdings" pitchFamily="2" charset="2"/>
              <a:buNone/>
              <a:defRPr/>
            </a:pPr>
            <a:endParaRPr lang="zh-CN" altLang="en-US" b="1" smtClean="0">
              <a:solidFill>
                <a:schemeClr val="hlink"/>
              </a:solidFill>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4722" name="Rectangle 2"/>
          <p:cNvSpPr>
            <a:spLocks noGrp="1" noRot="1" noChangeArrowheads="1"/>
          </p:cNvSpPr>
          <p:nvPr>
            <p:ph type="title"/>
          </p:nvPr>
        </p:nvSpPr>
        <p:spPr/>
        <p:txBody>
          <a:bodyPr/>
          <a:lstStyle/>
          <a:p>
            <a:pPr eaLnBrk="1" hangingPunct="1">
              <a:defRPr/>
            </a:pPr>
            <a:r>
              <a:rPr lang="en-US" altLang="zh-CN" smtClean="0">
                <a:latin typeface="黑体" pitchFamily="2" charset="-122"/>
                <a:ea typeface="黑体" pitchFamily="2" charset="-122"/>
              </a:rPr>
              <a:t>2.7   </a:t>
            </a:r>
            <a:r>
              <a:rPr lang="zh-CN" altLang="en-US" smtClean="0">
                <a:latin typeface="黑体" pitchFamily="2" charset="-122"/>
                <a:ea typeface="黑体" pitchFamily="2" charset="-122"/>
              </a:rPr>
              <a:t>模糊推理句</a:t>
            </a:r>
          </a:p>
        </p:txBody>
      </p:sp>
      <p:sp>
        <p:nvSpPr>
          <p:cNvPr id="414723" name="Rectangle 3"/>
          <p:cNvSpPr>
            <a:spLocks noGrp="1" noChangeArrowheads="1"/>
          </p:cNvSpPr>
          <p:nvPr>
            <p:ph type="body" idx="1"/>
          </p:nvPr>
        </p:nvSpPr>
        <p:spPr>
          <a:xfrm>
            <a:off x="468313" y="1341438"/>
            <a:ext cx="8229600" cy="4525962"/>
          </a:xfrm>
        </p:spPr>
        <p:txBody>
          <a:bodyPr/>
          <a:lstStyle/>
          <a:p>
            <a:pPr eaLnBrk="1" hangingPunct="1">
              <a:lnSpc>
                <a:spcPct val="90000"/>
              </a:lnSpc>
              <a:buFont typeface="Wingdings" pitchFamily="2" charset="2"/>
              <a:buNone/>
              <a:defRPr/>
            </a:pPr>
            <a:r>
              <a:rPr lang="en-US" altLang="zh-CN" sz="2800" b="1" dirty="0" smtClean="0">
                <a:solidFill>
                  <a:schemeClr val="hlink"/>
                </a:solidFill>
                <a:latin typeface="黑体" pitchFamily="2" charset="-122"/>
                <a:ea typeface="黑体" pitchFamily="2" charset="-122"/>
              </a:rPr>
              <a:t>1. </a:t>
            </a:r>
            <a:r>
              <a:rPr lang="zh-CN" altLang="en-US" sz="2800" b="1" dirty="0" smtClean="0">
                <a:solidFill>
                  <a:schemeClr val="hlink"/>
                </a:solidFill>
                <a:latin typeface="黑体" pitchFamily="2" charset="-122"/>
                <a:ea typeface="黑体" pitchFamily="2" charset="-122"/>
              </a:rPr>
              <a:t>模糊语句</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将含有模糊概念的，按给定的语法规则，所构成的语句称为模糊语句。</a:t>
            </a:r>
          </a:p>
          <a:p>
            <a:pPr eaLnBrk="1" hangingPunct="1">
              <a:lnSpc>
                <a:spcPct val="90000"/>
              </a:lnSpc>
              <a:buFont typeface="Wingdings" pitchFamily="2" charset="2"/>
              <a:buNone/>
              <a:defRPr/>
            </a:pPr>
            <a:endParaRPr lang="en-US" altLang="zh-CN" sz="2800" b="1" dirty="0" smtClean="0"/>
          </a:p>
          <a:p>
            <a:pPr eaLnBrk="1" hangingPunct="1">
              <a:lnSpc>
                <a:spcPct val="90000"/>
              </a:lnSpc>
              <a:buFont typeface="Wingdings" pitchFamily="2" charset="2"/>
              <a:buNone/>
              <a:defRPr/>
            </a:pPr>
            <a:r>
              <a:rPr lang="en-US" altLang="zh-CN" sz="2800" b="1" dirty="0" smtClean="0">
                <a:solidFill>
                  <a:srgbClr val="00FF00"/>
                </a:solidFill>
                <a:latin typeface="黑体" pitchFamily="2" charset="-122"/>
                <a:ea typeface="黑体" pitchFamily="2" charset="-122"/>
              </a:rPr>
              <a:t>A. </a:t>
            </a:r>
            <a:r>
              <a:rPr lang="zh-CN" altLang="en-US" sz="2800" b="1" dirty="0" smtClean="0">
                <a:solidFill>
                  <a:srgbClr val="00FF00"/>
                </a:solidFill>
                <a:latin typeface="黑体" pitchFamily="2" charset="-122"/>
                <a:ea typeface="黑体" pitchFamily="2" charset="-122"/>
              </a:rPr>
              <a:t>模糊陈述句（模糊命题）</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陈述句中含有模糊概念，或其本身具有模糊性</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如：</a:t>
            </a:r>
            <a:r>
              <a:rPr lang="zh-CN" altLang="en-US" sz="2800" b="1" dirty="0" smtClean="0">
                <a:solidFill>
                  <a:srgbClr val="00FF00"/>
                </a:solidFill>
                <a:latin typeface="黑体" pitchFamily="2" charset="-122"/>
                <a:ea typeface="黑体" pitchFamily="2" charset="-122"/>
              </a:rPr>
              <a:t>今天空气湿度很大</a:t>
            </a:r>
          </a:p>
          <a:p>
            <a:pPr eaLnBrk="1" hangingPunct="1">
              <a:lnSpc>
                <a:spcPct val="90000"/>
              </a:lnSpc>
              <a:buFont typeface="Wingdings" pitchFamily="2" charset="2"/>
              <a:buNone/>
              <a:defRPr/>
            </a:pPr>
            <a:r>
              <a:rPr lang="zh-CN" altLang="en-US" sz="2800" b="1" dirty="0" smtClean="0">
                <a:solidFill>
                  <a:srgbClr val="00FF00"/>
                </a:solidFill>
                <a:latin typeface="黑体" pitchFamily="2" charset="-122"/>
                <a:ea typeface="黑体" pitchFamily="2" charset="-122"/>
              </a:rPr>
              <a:t>         这座城市污染很严重</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是</a:t>
            </a:r>
            <a:r>
              <a:rPr lang="en-US" altLang="zh-CN" sz="2800" b="1" dirty="0" smtClean="0">
                <a:latin typeface="黑体" pitchFamily="2" charset="-122"/>
                <a:ea typeface="黑体" pitchFamily="2" charset="-122"/>
              </a:rPr>
              <a:t>Fuzzy</a:t>
            </a:r>
            <a:r>
              <a:rPr lang="zh-CN" altLang="en-US" sz="2800" b="1" dirty="0" smtClean="0">
                <a:latin typeface="黑体" pitchFamily="2" charset="-122"/>
                <a:ea typeface="黑体" pitchFamily="2" charset="-122"/>
              </a:rPr>
              <a:t>推理中最基本的语句，运算与模糊命题</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相同。</a:t>
            </a:r>
          </a:p>
        </p:txBody>
      </p:sp>
    </p:spTree>
  </p:cSld>
  <p:clrMapOvr>
    <a:masterClrMapping/>
  </p:clrMapOvr>
  <p:transition spd="med">
    <p:zo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5746" name="Rectangle 2"/>
          <p:cNvSpPr>
            <a:spLocks noGrp="1" noChangeArrowheads="1"/>
          </p:cNvSpPr>
          <p:nvPr>
            <p:ph type="body" idx="1"/>
          </p:nvPr>
        </p:nvSpPr>
        <p:spPr>
          <a:xfrm>
            <a:off x="395288" y="692150"/>
            <a:ext cx="8229600" cy="4525963"/>
          </a:xfrm>
        </p:spPr>
        <p:txBody>
          <a:bodyPr/>
          <a:lstStyle/>
          <a:p>
            <a:pPr eaLnBrk="1" hangingPunct="1">
              <a:lnSpc>
                <a:spcPct val="90000"/>
              </a:lnSpc>
              <a:buFont typeface="Wingdings" pitchFamily="2" charset="2"/>
              <a:buNone/>
              <a:defRPr/>
            </a:pPr>
            <a:r>
              <a:rPr lang="en-US" altLang="zh-CN" sz="2800" b="1" dirty="0" smtClean="0">
                <a:solidFill>
                  <a:schemeClr val="hlink"/>
                </a:solidFill>
                <a:latin typeface="黑体" pitchFamily="2" charset="-122"/>
                <a:ea typeface="黑体" pitchFamily="2" charset="-122"/>
              </a:rPr>
              <a:t>B. </a:t>
            </a:r>
            <a:r>
              <a:rPr lang="zh-CN" altLang="en-US" sz="2800" b="1" dirty="0" smtClean="0">
                <a:solidFill>
                  <a:schemeClr val="hlink"/>
                </a:solidFill>
                <a:latin typeface="黑体" pitchFamily="2" charset="-122"/>
                <a:ea typeface="黑体" pitchFamily="2" charset="-122"/>
              </a:rPr>
              <a:t>模糊判断句</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语句形式:</a:t>
            </a:r>
            <a:r>
              <a:rPr lang="zh-CN" altLang="en-US" sz="2800" b="1" dirty="0" smtClean="0">
                <a:solidFill>
                  <a:srgbClr val="001817"/>
                </a:solidFill>
                <a:latin typeface="黑体" pitchFamily="2" charset="-122"/>
                <a:ea typeface="黑体" pitchFamily="2" charset="-122"/>
              </a:rPr>
              <a:t>  </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是</a:t>
            </a:r>
            <a:r>
              <a:rPr lang="en-US" altLang="zh-CN" sz="2800" b="1" dirty="0" smtClean="0">
                <a:latin typeface="黑体" pitchFamily="2" charset="-122"/>
                <a:ea typeface="黑体" pitchFamily="2" charset="-122"/>
              </a:rPr>
              <a:t>a </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模糊判断句，记为(</a:t>
            </a:r>
            <a:r>
              <a:rPr lang="en-US" altLang="zh-CN" sz="2800" b="1" dirty="0" smtClean="0">
                <a:latin typeface="黑体" pitchFamily="2" charset="-122"/>
                <a:ea typeface="黑体" pitchFamily="2" charset="-122"/>
              </a:rPr>
              <a:t>a)</a:t>
            </a:r>
          </a:p>
          <a:p>
            <a:pPr eaLnBrk="1" hangingPunct="1">
              <a:lnSpc>
                <a:spcPct val="90000"/>
              </a:lnSpc>
              <a:buFont typeface="Wingdings" pitchFamily="2" charset="2"/>
              <a:buNone/>
              <a:defRPr/>
            </a:pPr>
            <a:r>
              <a:rPr lang="en-US" altLang="zh-CN" sz="2800" b="1" dirty="0" smtClean="0">
                <a:latin typeface="黑体" pitchFamily="2" charset="-122"/>
                <a:ea typeface="黑体" pitchFamily="2" charset="-122"/>
              </a:rPr>
              <a:t>     a </a:t>
            </a:r>
            <a:r>
              <a:rPr lang="en-US" altLang="zh-CN" sz="2800" b="1" dirty="0" smtClean="0">
                <a:latin typeface="Arial"/>
                <a:ea typeface="黑体" pitchFamily="2" charset="-122"/>
              </a:rPr>
              <a:t>——</a:t>
            </a:r>
            <a:r>
              <a:rPr lang="zh-CN" altLang="en-US" sz="2800" b="1" dirty="0" smtClean="0">
                <a:latin typeface="黑体" pitchFamily="2" charset="-122"/>
                <a:ea typeface="黑体" pitchFamily="2" charset="-122"/>
              </a:rPr>
              <a:t>模糊概念</a:t>
            </a:r>
            <a:r>
              <a:rPr lang="en-US" altLang="zh-CN" sz="2800" b="1" dirty="0" smtClean="0">
                <a:latin typeface="黑体" pitchFamily="2" charset="-122"/>
                <a:ea typeface="黑体" pitchFamily="2" charset="-122"/>
              </a:rPr>
              <a:t>, </a:t>
            </a:r>
            <a:r>
              <a:rPr lang="zh-CN" altLang="en-US" sz="2800" b="1" dirty="0" smtClean="0">
                <a:latin typeface="黑体" pitchFamily="2" charset="-122"/>
                <a:ea typeface="黑体" pitchFamily="2" charset="-122"/>
              </a:rPr>
              <a:t>用一元模糊谓词</a:t>
            </a:r>
            <a:r>
              <a:rPr lang="en-US" altLang="zh-CN" sz="2800" b="1" u="sng" dirty="0" smtClean="0">
                <a:latin typeface="黑体" pitchFamily="2" charset="-122"/>
                <a:ea typeface="黑体" pitchFamily="2" charset="-122"/>
              </a:rPr>
              <a:t>A</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表示</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solidFill>
                  <a:srgbClr val="00FF00"/>
                </a:solidFill>
                <a:latin typeface="黑体" pitchFamily="2" charset="-122"/>
                <a:ea typeface="黑体" pitchFamily="2" charset="-122"/>
              </a:rPr>
              <a:t>     </a:t>
            </a:r>
            <a:r>
              <a:rPr lang="en-US" altLang="zh-CN" sz="2800" b="1" u="sng" dirty="0" smtClean="0">
                <a:solidFill>
                  <a:srgbClr val="00FF00"/>
                </a:solidFill>
                <a:latin typeface="黑体" pitchFamily="2" charset="-122"/>
                <a:ea typeface="黑体" pitchFamily="2" charset="-122"/>
              </a:rPr>
              <a:t>A</a:t>
            </a:r>
            <a:r>
              <a:rPr lang="en-US" altLang="zh-CN" sz="2800" b="1" dirty="0" smtClean="0">
                <a:solidFill>
                  <a:srgbClr val="00FF00"/>
                </a:solidFill>
                <a:latin typeface="黑体" pitchFamily="2" charset="-122"/>
                <a:ea typeface="黑体" pitchFamily="2" charset="-122"/>
              </a:rPr>
              <a:t>(x):</a:t>
            </a:r>
            <a:r>
              <a:rPr lang="en-US" altLang="zh-CN" sz="2800" b="1" dirty="0" smtClean="0">
                <a:solidFill>
                  <a:srgbClr val="001817"/>
                </a:solidFill>
                <a:latin typeface="黑体" pitchFamily="2" charset="-122"/>
                <a:ea typeface="黑体" pitchFamily="2" charset="-122"/>
              </a:rPr>
              <a:t>  </a:t>
            </a:r>
            <a:r>
              <a:rPr lang="en-US" altLang="zh-CN" sz="2800" b="1" dirty="0" smtClean="0">
                <a:latin typeface="Arial"/>
                <a:ea typeface="黑体" pitchFamily="2" charset="-122"/>
              </a:rPr>
              <a:t>“</a:t>
            </a:r>
            <a:r>
              <a:rPr lang="en-US" altLang="zh-CN" sz="2800" b="1" dirty="0" smtClean="0">
                <a:solidFill>
                  <a:srgbClr val="00FF00"/>
                </a:solidFill>
                <a:latin typeface="黑体" pitchFamily="2" charset="-122"/>
                <a:ea typeface="黑体" pitchFamily="2" charset="-122"/>
              </a:rPr>
              <a:t>x</a:t>
            </a:r>
            <a:r>
              <a:rPr lang="zh-CN" altLang="en-US" sz="2800" b="1" dirty="0" smtClean="0">
                <a:solidFill>
                  <a:srgbClr val="00FF00"/>
                </a:solidFill>
                <a:latin typeface="黑体" pitchFamily="2" charset="-122"/>
                <a:ea typeface="黑体" pitchFamily="2" charset="-122"/>
              </a:rPr>
              <a:t>是</a:t>
            </a:r>
            <a:r>
              <a:rPr lang="zh-CN" altLang="en-US" sz="2800" b="1" dirty="0" smtClean="0">
                <a:latin typeface="黑体" pitchFamily="2" charset="-122"/>
                <a:ea typeface="黑体" pitchFamily="2" charset="-122"/>
              </a:rPr>
              <a:t>年轻人</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dirty="0" smtClean="0">
                <a:solidFill>
                  <a:srgbClr val="FF3300"/>
                </a:solidFill>
                <a:latin typeface="黑体" pitchFamily="2" charset="-122"/>
                <a:ea typeface="黑体" pitchFamily="2" charset="-122"/>
              </a:rPr>
              <a:t>            </a:t>
            </a:r>
            <a:r>
              <a:rPr lang="zh-CN" altLang="en-US" sz="2800" b="1" dirty="0" smtClean="0">
                <a:latin typeface="Arial"/>
                <a:ea typeface="黑体" pitchFamily="2" charset="-122"/>
              </a:rPr>
              <a:t>“</a:t>
            </a:r>
            <a:r>
              <a:rPr lang="en-US" altLang="zh-CN" sz="2800" b="1" dirty="0" smtClean="0">
                <a:solidFill>
                  <a:srgbClr val="00FF00"/>
                </a:solidFill>
                <a:latin typeface="黑体" pitchFamily="2" charset="-122"/>
                <a:ea typeface="黑体" pitchFamily="2" charset="-122"/>
              </a:rPr>
              <a:t>x</a:t>
            </a:r>
            <a:r>
              <a:rPr lang="zh-CN" altLang="en-US" sz="2800" b="1" dirty="0" smtClean="0">
                <a:solidFill>
                  <a:srgbClr val="00FF00"/>
                </a:solidFill>
                <a:latin typeface="黑体" pitchFamily="2" charset="-122"/>
                <a:ea typeface="黑体" pitchFamily="2" charset="-122"/>
              </a:rPr>
              <a:t>是</a:t>
            </a:r>
            <a:r>
              <a:rPr lang="zh-CN" altLang="en-US" sz="2800" b="1" dirty="0" smtClean="0">
                <a:latin typeface="黑体" pitchFamily="2" charset="-122"/>
                <a:ea typeface="黑体" pitchFamily="2" charset="-122"/>
              </a:rPr>
              <a:t>好学生</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en-US" altLang="zh-CN" sz="2800" b="1" dirty="0" smtClean="0">
                <a:solidFill>
                  <a:srgbClr val="00FF00"/>
                </a:solidFill>
                <a:latin typeface="黑体" pitchFamily="2" charset="-122"/>
                <a:ea typeface="黑体" pitchFamily="2" charset="-122"/>
              </a:rPr>
              <a:t>     </a:t>
            </a:r>
            <a:r>
              <a:rPr lang="en-US" altLang="zh-CN" sz="2800" b="1" u="sng" dirty="0" smtClean="0">
                <a:solidFill>
                  <a:srgbClr val="00FF00"/>
                </a:solidFill>
                <a:latin typeface="黑体" pitchFamily="2" charset="-122"/>
                <a:ea typeface="黑体" pitchFamily="2" charset="-122"/>
              </a:rPr>
              <a:t>A</a:t>
            </a:r>
            <a:r>
              <a:rPr lang="en-US" altLang="zh-CN" sz="2800" b="1" dirty="0" smtClean="0">
                <a:solidFill>
                  <a:srgbClr val="00FF00"/>
                </a:solidFill>
                <a:latin typeface="黑体" pitchFamily="2" charset="-122"/>
                <a:ea typeface="黑体" pitchFamily="2" charset="-122"/>
              </a:rPr>
              <a:t>(x) </a:t>
            </a:r>
            <a:r>
              <a:rPr lang="zh-CN" altLang="en-US" sz="2800" b="1" dirty="0" smtClean="0">
                <a:solidFill>
                  <a:srgbClr val="00FF00"/>
                </a:solidFill>
                <a:latin typeface="黑体" pitchFamily="2" charset="-122"/>
                <a:ea typeface="黑体" pitchFamily="2" charset="-122"/>
              </a:rPr>
              <a:t>的真值：</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对</a:t>
            </a:r>
            <a:r>
              <a:rPr lang="en-US" altLang="zh-CN" sz="2800" b="1" u="sng" dirty="0" smtClean="0">
                <a:latin typeface="黑体" pitchFamily="2" charset="-122"/>
                <a:ea typeface="黑体" pitchFamily="2" charset="-122"/>
              </a:rPr>
              <a:t>A</a:t>
            </a:r>
            <a:r>
              <a:rPr lang="zh-CN" altLang="en-US" sz="2800" b="1" dirty="0" smtClean="0">
                <a:latin typeface="黑体" pitchFamily="2" charset="-122"/>
                <a:ea typeface="黑体" pitchFamily="2" charset="-122"/>
              </a:rPr>
              <a:t>的隶属度</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solidFill>
                  <a:schemeClr val="hlink"/>
                </a:solidFill>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年轻人,好学生</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模糊概念</a:t>
            </a:r>
            <a:endParaRPr lang="en-US" altLang="zh-CN" sz="2800" b="1" dirty="0"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dirty="0" smtClean="0">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6770" name="Rectangle 2"/>
          <p:cNvSpPr>
            <a:spLocks noGrp="1" noChangeArrowheads="1"/>
          </p:cNvSpPr>
          <p:nvPr>
            <p:ph type="body" idx="1"/>
          </p:nvPr>
        </p:nvSpPr>
        <p:spPr>
          <a:xfrm>
            <a:off x="323850" y="692150"/>
            <a:ext cx="8569325" cy="5407025"/>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模糊判断句的逻辑运算:</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ea typeface="黑体" pitchFamily="2" charset="-122"/>
              </a:rPr>
              <a:t>设有模糊判断句</a:t>
            </a:r>
            <a:r>
              <a:rPr lang="zh-CN" altLang="en-US" b="1" smtClean="0"/>
              <a:t>  </a:t>
            </a:r>
            <a:r>
              <a:rPr lang="en-US" altLang="zh-CN" b="1" u="sng" smtClean="0"/>
              <a:t>A</a:t>
            </a:r>
            <a:r>
              <a:rPr lang="en-US" altLang="zh-CN" b="1" smtClean="0"/>
              <a:t>(x)</a:t>
            </a:r>
            <a:r>
              <a:rPr lang="zh-CN" altLang="en-US" b="1" smtClean="0"/>
              <a:t>：</a:t>
            </a:r>
            <a:r>
              <a:rPr lang="zh-CN" altLang="en-US" b="1" smtClean="0">
                <a:latin typeface="Arial"/>
              </a:rPr>
              <a:t>“</a:t>
            </a:r>
            <a:r>
              <a:rPr lang="en-US" altLang="zh-CN" b="1" smtClean="0"/>
              <a:t>x</a:t>
            </a:r>
            <a:r>
              <a:rPr lang="zh-CN" altLang="en-US" b="1" smtClean="0"/>
              <a:t>是</a:t>
            </a:r>
            <a:r>
              <a:rPr lang="en-US" altLang="zh-CN" b="1" smtClean="0"/>
              <a:t>a</a:t>
            </a:r>
            <a:r>
              <a:rPr lang="en-US" altLang="zh-CN" b="1" smtClean="0">
                <a:latin typeface="Arial"/>
              </a:rPr>
              <a:t>”</a:t>
            </a:r>
            <a:r>
              <a:rPr lang="en-US" altLang="zh-CN" b="1" smtClean="0"/>
              <a:t> </a:t>
            </a:r>
            <a:r>
              <a:rPr lang="en-US" altLang="zh-CN" b="1" smtClean="0">
                <a:solidFill>
                  <a:srgbClr val="00FF00"/>
                </a:solidFill>
                <a:sym typeface="Wingdings" pitchFamily="2" charset="2"/>
              </a:rPr>
              <a:t></a:t>
            </a:r>
            <a:r>
              <a:rPr lang="en-US" altLang="zh-CN" b="1" smtClean="0"/>
              <a:t>(a)</a:t>
            </a:r>
          </a:p>
          <a:p>
            <a:pPr eaLnBrk="1" hangingPunct="1">
              <a:buFont typeface="Wingdings" pitchFamily="2" charset="2"/>
              <a:buNone/>
              <a:defRPr/>
            </a:pPr>
            <a:r>
              <a:rPr lang="en-US" altLang="zh-CN" b="1" smtClean="0"/>
              <a:t>                              </a:t>
            </a:r>
            <a:r>
              <a:rPr lang="en-US" altLang="zh-CN" b="1" u="sng" smtClean="0"/>
              <a:t>B</a:t>
            </a:r>
            <a:r>
              <a:rPr lang="en-US" altLang="zh-CN" b="1" smtClean="0"/>
              <a:t> (x)</a:t>
            </a:r>
            <a:r>
              <a:rPr lang="zh-CN" altLang="en-US" b="1" smtClean="0"/>
              <a:t>：</a:t>
            </a:r>
            <a:r>
              <a:rPr lang="zh-CN" altLang="en-US" b="1" smtClean="0">
                <a:latin typeface="Arial"/>
              </a:rPr>
              <a:t>“</a:t>
            </a:r>
            <a:r>
              <a:rPr lang="en-US" altLang="zh-CN" b="1" smtClean="0"/>
              <a:t>x</a:t>
            </a:r>
            <a:r>
              <a:rPr lang="zh-CN" altLang="en-US" b="1" smtClean="0"/>
              <a:t>是</a:t>
            </a:r>
            <a:r>
              <a:rPr lang="en-US" altLang="zh-CN" b="1" smtClean="0"/>
              <a:t>b</a:t>
            </a:r>
            <a:r>
              <a:rPr lang="en-US" altLang="zh-CN" b="1" smtClean="0">
                <a:latin typeface="Arial"/>
              </a:rPr>
              <a:t>”</a:t>
            </a:r>
            <a:r>
              <a:rPr lang="en-US" altLang="zh-CN" b="1" smtClean="0">
                <a:solidFill>
                  <a:srgbClr val="00FF00"/>
                </a:solidFill>
                <a:sym typeface="Wingdings" pitchFamily="2" charset="2"/>
              </a:rPr>
              <a:t></a:t>
            </a:r>
            <a:r>
              <a:rPr lang="en-US" altLang="zh-CN" b="1" smtClean="0">
                <a:sym typeface="Wingdings" pitchFamily="2" charset="2"/>
              </a:rPr>
              <a:t>(b)</a:t>
            </a:r>
            <a:endParaRPr lang="en-US" altLang="zh-CN" b="1" smtClean="0"/>
          </a:p>
          <a:p>
            <a:pPr eaLnBrk="1" hangingPunct="1">
              <a:buFont typeface="Wingdings" pitchFamily="2" charset="2"/>
              <a:buNone/>
              <a:defRPr/>
            </a:pPr>
            <a:r>
              <a:rPr lang="en-US" altLang="zh-CN" b="1" smtClean="0">
                <a:solidFill>
                  <a:srgbClr val="001817"/>
                </a:solidFill>
              </a:rPr>
              <a:t>  </a:t>
            </a:r>
            <a:r>
              <a:rPr lang="zh-CN" altLang="en-US" b="1" smtClean="0">
                <a:solidFill>
                  <a:schemeClr val="hlink"/>
                </a:solidFill>
                <a:ea typeface="黑体" pitchFamily="2" charset="-122"/>
              </a:rPr>
              <a:t>且模糊集：</a:t>
            </a:r>
          </a:p>
        </p:txBody>
      </p:sp>
      <p:sp>
        <p:nvSpPr>
          <p:cNvPr id="4167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1618" name="Object 4"/>
          <p:cNvGraphicFramePr>
            <a:graphicFrameLocks noChangeAspect="1"/>
          </p:cNvGraphicFramePr>
          <p:nvPr/>
        </p:nvGraphicFramePr>
        <p:xfrm>
          <a:off x="2987675" y="4797425"/>
          <a:ext cx="1416050" cy="627063"/>
        </p:xfrm>
        <a:graphic>
          <a:graphicData uri="http://schemas.openxmlformats.org/presentationml/2006/ole">
            <mc:AlternateContent xmlns:mc="http://schemas.openxmlformats.org/markup-compatibility/2006">
              <mc:Choice xmlns:v="urn:schemas-microsoft-com:vml" Requires="v">
                <p:oleObj spid="_x0000_s111684" name="Equation" r:id="rId3" imgW="406080" imgH="177480" progId="Equation.3">
                  <p:embed/>
                </p:oleObj>
              </mc:Choice>
              <mc:Fallback>
                <p:oleObj name="Equation" r:id="rId3" imgW="406080" imgH="177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797425"/>
                        <a:ext cx="1416050"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1619" name="Object 6"/>
          <p:cNvGraphicFramePr>
            <a:graphicFrameLocks noChangeAspect="1"/>
          </p:cNvGraphicFramePr>
          <p:nvPr/>
        </p:nvGraphicFramePr>
        <p:xfrm>
          <a:off x="2228850" y="3581400"/>
          <a:ext cx="4451350" cy="960438"/>
        </p:xfrm>
        <a:graphic>
          <a:graphicData uri="http://schemas.openxmlformats.org/presentationml/2006/ole">
            <mc:AlternateContent xmlns:mc="http://schemas.openxmlformats.org/markup-compatibility/2006">
              <mc:Choice xmlns:v="urn:schemas-microsoft-com:vml" Requires="v">
                <p:oleObj spid="_x0000_s111685" name="Equation" r:id="rId5" imgW="1396800" imgH="304560" progId="Equation.3">
                  <p:embed/>
                </p:oleObj>
              </mc:Choice>
              <mc:Fallback>
                <p:oleObj name="Equation" r:id="rId5" imgW="1396800" imgH="3045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3581400"/>
                        <a:ext cx="445135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9442" name="Rectangle 2"/>
          <p:cNvSpPr>
            <a:spLocks noGrp="1" noRot="1" noChangeArrowheads="1"/>
          </p:cNvSpPr>
          <p:nvPr>
            <p:ph type="title"/>
          </p:nvPr>
        </p:nvSpPr>
        <p:spPr>
          <a:xfrm>
            <a:off x="0" y="908050"/>
            <a:ext cx="8662988" cy="515938"/>
          </a:xfrm>
        </p:spPr>
        <p:txBody>
          <a:bodyPr/>
          <a:lstStyle/>
          <a:p>
            <a:pPr eaLnBrk="1" hangingPunct="1">
              <a:defRPr/>
            </a:pPr>
            <a:r>
              <a:rPr lang="en-US" altLang="zh-CN" sz="3200" smtClean="0"/>
              <a:t>2.2 </a:t>
            </a:r>
            <a:r>
              <a:rPr lang="zh-CN" altLang="en-US" sz="3200" smtClean="0"/>
              <a:t>模糊集合</a:t>
            </a:r>
            <a:r>
              <a:rPr lang="en-US" altLang="zh-CN" sz="3200" smtClean="0"/>
              <a:t/>
            </a:r>
            <a:br>
              <a:rPr lang="en-US" altLang="zh-CN" sz="3200" smtClean="0"/>
            </a:br>
            <a:endParaRPr lang="en-US" altLang="zh-CN" sz="3200" smtClean="0"/>
          </a:p>
        </p:txBody>
      </p:sp>
      <p:sp>
        <p:nvSpPr>
          <p:cNvPr id="189443" name="Rectangle 3"/>
          <p:cNvSpPr>
            <a:spLocks noGrp="1" noChangeArrowheads="1"/>
          </p:cNvSpPr>
          <p:nvPr>
            <p:ph type="body" idx="1"/>
          </p:nvPr>
        </p:nvSpPr>
        <p:spPr>
          <a:xfrm>
            <a:off x="0" y="1412875"/>
            <a:ext cx="9144000" cy="4895850"/>
          </a:xfrm>
        </p:spPr>
        <p:txBody>
          <a:bodyPr/>
          <a:lstStyle/>
          <a:p>
            <a:pPr eaLnBrk="1" hangingPunct="1">
              <a:lnSpc>
                <a:spcPct val="90000"/>
              </a:lnSpc>
              <a:buFont typeface="Wingdings" pitchFamily="2" charset="2"/>
              <a:buNone/>
              <a:defRPr/>
            </a:pPr>
            <a:r>
              <a:rPr lang="zh-CN" altLang="en-US" sz="2800" dirty="0" smtClean="0"/>
              <a:t>  </a:t>
            </a:r>
            <a:r>
              <a:rPr lang="zh-CN" altLang="en-US" sz="2800" b="1" dirty="0" smtClean="0">
                <a:solidFill>
                  <a:schemeClr val="hlink"/>
                </a:solidFill>
              </a:rPr>
              <a:t>内涵</a:t>
            </a:r>
            <a:r>
              <a:rPr lang="en-US" altLang="zh-CN" sz="2800" b="1" dirty="0" smtClean="0">
                <a:solidFill>
                  <a:schemeClr val="hlink"/>
                </a:solidFill>
                <a:latin typeface="Arial"/>
              </a:rPr>
              <a:t>——</a:t>
            </a:r>
            <a:r>
              <a:rPr lang="zh-CN" altLang="en-US" sz="2800" b="1" dirty="0" smtClean="0">
                <a:solidFill>
                  <a:schemeClr val="hlink"/>
                </a:solidFill>
              </a:rPr>
              <a:t>集合</a:t>
            </a:r>
            <a:r>
              <a:rPr lang="zh-CN" altLang="en-US" sz="2800" b="1" dirty="0" smtClean="0"/>
              <a:t> </a:t>
            </a:r>
            <a:r>
              <a:rPr lang="zh-CN" altLang="en-US" sz="2800" b="1" dirty="0" smtClean="0">
                <a:solidFill>
                  <a:srgbClr val="00FF00"/>
                </a:solidFill>
                <a:sym typeface="Wingdings" pitchFamily="2" charset="2"/>
              </a:rPr>
              <a:t></a:t>
            </a:r>
            <a:r>
              <a:rPr lang="zh-CN" altLang="en-US" sz="2800" b="1" dirty="0" smtClean="0"/>
              <a:t>区别于其他概念的全体本质属性</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外延</a:t>
            </a:r>
            <a:r>
              <a:rPr lang="en-US" altLang="zh-CN" sz="2800" b="1" dirty="0" smtClean="0">
                <a:solidFill>
                  <a:schemeClr val="hlink"/>
                </a:solidFill>
                <a:latin typeface="Arial"/>
              </a:rPr>
              <a:t>——</a:t>
            </a:r>
            <a:r>
              <a:rPr lang="zh-CN" altLang="en-US" sz="2800" b="1" dirty="0" smtClean="0">
                <a:solidFill>
                  <a:schemeClr val="hlink"/>
                </a:solidFill>
              </a:rPr>
              <a:t>元素</a:t>
            </a:r>
            <a:r>
              <a:rPr lang="zh-CN" altLang="en-US" sz="2800" b="1" dirty="0" smtClean="0"/>
              <a:t> </a:t>
            </a:r>
            <a:r>
              <a:rPr lang="zh-CN" altLang="en-US" sz="2800" b="1" dirty="0" smtClean="0">
                <a:solidFill>
                  <a:srgbClr val="00FF00"/>
                </a:solidFill>
                <a:sym typeface="Wingdings" pitchFamily="2" charset="2"/>
              </a:rPr>
              <a:t></a:t>
            </a:r>
            <a:r>
              <a:rPr lang="zh-CN" altLang="en-US" sz="2800" b="1" dirty="0" smtClean="0"/>
              <a:t>某概念的全体</a:t>
            </a:r>
          </a:p>
          <a:p>
            <a:pPr eaLnBrk="1" hangingPunct="1">
              <a:lnSpc>
                <a:spcPct val="90000"/>
              </a:lnSpc>
              <a:buFont typeface="Wingdings" pitchFamily="2" charset="2"/>
              <a:buNone/>
              <a:defRPr/>
            </a:pPr>
            <a:endParaRPr lang="zh-CN" altLang="en-US" sz="2800" b="1" dirty="0" smtClean="0"/>
          </a:p>
          <a:p>
            <a:pPr eaLnBrk="1" hangingPunct="1">
              <a:lnSpc>
                <a:spcPct val="90000"/>
              </a:lnSpc>
              <a:buFont typeface="Wingdings" pitchFamily="2" charset="2"/>
              <a:buNone/>
              <a:defRPr/>
            </a:pPr>
            <a:r>
              <a:rPr lang="zh-CN" altLang="en-US" sz="2800" b="1" dirty="0" smtClean="0">
                <a:solidFill>
                  <a:schemeClr val="hlink"/>
                </a:solidFill>
                <a:latin typeface="Arial"/>
              </a:rPr>
              <a:t>“</a:t>
            </a:r>
            <a:r>
              <a:rPr lang="zh-CN" altLang="en-US" sz="2800" b="1" dirty="0" smtClean="0">
                <a:solidFill>
                  <a:schemeClr val="hlink"/>
                </a:solidFill>
              </a:rPr>
              <a:t>人</a:t>
            </a:r>
            <a:r>
              <a:rPr lang="en-US" altLang="zh-CN" sz="2800" b="1" dirty="0" smtClean="0">
                <a:solidFill>
                  <a:schemeClr val="hlink"/>
                </a:solidFill>
                <a:latin typeface="Arial"/>
              </a:rPr>
              <a:t>”</a:t>
            </a:r>
            <a:r>
              <a:rPr lang="en-US" altLang="zh-CN" sz="2800" b="1" dirty="0" smtClean="0">
                <a:solidFill>
                  <a:schemeClr val="hlink"/>
                </a:solidFill>
              </a:rPr>
              <a:t> </a:t>
            </a:r>
            <a:r>
              <a:rPr lang="zh-CN" altLang="en-US" sz="2800" b="1" dirty="0" smtClean="0">
                <a:solidFill>
                  <a:schemeClr val="hlink"/>
                </a:solidFill>
              </a:rPr>
              <a:t>的外延</a:t>
            </a:r>
            <a:r>
              <a:rPr lang="zh-CN" altLang="en-US" sz="2800" b="1" dirty="0" smtClean="0"/>
              <a:t>－世界上所有人的全体      </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latin typeface="Arial"/>
              </a:rPr>
              <a:t>“</a:t>
            </a:r>
            <a:r>
              <a:rPr lang="zh-CN" altLang="en-US" sz="2800" b="1" dirty="0" smtClean="0">
                <a:solidFill>
                  <a:schemeClr val="hlink"/>
                </a:solidFill>
              </a:rPr>
              <a:t>人</a:t>
            </a:r>
            <a:r>
              <a:rPr lang="zh-CN" altLang="en-US" sz="2800" b="1" dirty="0" smtClean="0">
                <a:solidFill>
                  <a:schemeClr val="hlink"/>
                </a:solidFill>
                <a:latin typeface="Arial"/>
              </a:rPr>
              <a:t>”</a:t>
            </a:r>
            <a:r>
              <a:rPr lang="zh-CN" altLang="en-US" sz="2800" b="1" dirty="0" smtClean="0">
                <a:solidFill>
                  <a:schemeClr val="hlink"/>
                </a:solidFill>
              </a:rPr>
              <a:t>的内涵</a:t>
            </a:r>
            <a:r>
              <a:rPr lang="zh-CN" altLang="en-US" sz="2800" b="1" dirty="0" smtClean="0"/>
              <a:t>－区别其他动物的那些本质属性的全体，</a:t>
            </a:r>
          </a:p>
          <a:p>
            <a:pPr eaLnBrk="1" hangingPunct="1">
              <a:lnSpc>
                <a:spcPct val="90000"/>
              </a:lnSpc>
              <a:buFont typeface="Wingdings" pitchFamily="2" charset="2"/>
              <a:buNone/>
              <a:defRPr/>
            </a:pPr>
            <a:r>
              <a:rPr lang="zh-CN" altLang="en-US" sz="2800" b="1" dirty="0" smtClean="0"/>
              <a:t>  如：能制造和使用工具 。</a:t>
            </a:r>
          </a:p>
          <a:p>
            <a:pPr eaLnBrk="1" hangingPunct="1">
              <a:lnSpc>
                <a:spcPct val="90000"/>
              </a:lnSpc>
              <a:buFont typeface="Wingdings" pitchFamily="2" charset="2"/>
              <a:buNone/>
              <a:defRPr/>
            </a:pPr>
            <a:endParaRPr lang="zh-CN" altLang="en-US" sz="2800" b="1" dirty="0" smtClean="0"/>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普通集合</a:t>
            </a:r>
            <a:r>
              <a:rPr lang="en-US" altLang="zh-CN" sz="2800" b="1" dirty="0" smtClean="0">
                <a:solidFill>
                  <a:schemeClr val="hlink"/>
                </a:solidFill>
                <a:latin typeface="宋体" pitchFamily="2" charset="-122"/>
              </a:rPr>
              <a:t>:</a:t>
            </a:r>
            <a:r>
              <a:rPr lang="en-US" altLang="zh-CN" sz="2800" b="1" dirty="0" smtClean="0"/>
              <a:t>A=  { X|1&lt;x&lt;</a:t>
            </a:r>
            <a:r>
              <a:rPr lang="zh-CN" altLang="en-US" sz="2800" b="1" dirty="0" smtClean="0"/>
              <a:t>∞  </a:t>
            </a:r>
            <a:r>
              <a:rPr lang="en-US" altLang="zh-CN" sz="2800" b="1" dirty="0" smtClean="0"/>
              <a:t>} </a:t>
            </a:r>
            <a:r>
              <a:rPr lang="zh-CN" altLang="en-US" sz="2800" b="1" dirty="0" smtClean="0"/>
              <a:t>所有</a:t>
            </a:r>
            <a:r>
              <a:rPr lang="zh-CN" altLang="en-US" sz="2800" b="1" dirty="0" smtClean="0">
                <a:solidFill>
                  <a:srgbClr val="FF3300"/>
                </a:solidFill>
              </a:rPr>
              <a:t>大于</a:t>
            </a:r>
            <a:r>
              <a:rPr lang="en-US" altLang="zh-CN" sz="2800" b="1" dirty="0" smtClean="0"/>
              <a:t>1</a:t>
            </a:r>
            <a:r>
              <a:rPr lang="zh-CN" altLang="en-US" sz="2800" b="1" dirty="0" smtClean="0"/>
              <a:t>的实数</a:t>
            </a:r>
          </a:p>
          <a:p>
            <a:pPr eaLnBrk="1" hangingPunct="1">
              <a:lnSpc>
                <a:spcPct val="90000"/>
              </a:lnSpc>
              <a:buFont typeface="Wingdings" pitchFamily="2" charset="2"/>
              <a:buNone/>
              <a:defRPr/>
            </a:pPr>
            <a:r>
              <a:rPr lang="zh-CN" altLang="en-US" sz="2800" b="1" dirty="0" smtClean="0"/>
              <a:t>  </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模糊集合</a:t>
            </a:r>
            <a:r>
              <a:rPr lang="en-US" altLang="zh-CN" sz="2800" b="1" dirty="0" smtClean="0">
                <a:solidFill>
                  <a:schemeClr val="hlink"/>
                </a:solidFill>
                <a:latin typeface="宋体" pitchFamily="2" charset="-122"/>
              </a:rPr>
              <a:t>:</a:t>
            </a:r>
            <a:r>
              <a:rPr lang="en-US" altLang="zh-CN" sz="2800" b="1" dirty="0" smtClean="0"/>
              <a:t>A=  { X|1&lt;x&lt;</a:t>
            </a:r>
            <a:r>
              <a:rPr lang="zh-CN" altLang="en-US" sz="2800" b="1" dirty="0" smtClean="0"/>
              <a:t>∞ </a:t>
            </a:r>
            <a:r>
              <a:rPr lang="en-US" altLang="zh-CN" sz="2800" b="1" dirty="0" smtClean="0"/>
              <a:t>}</a:t>
            </a:r>
            <a:r>
              <a:rPr lang="zh-CN" altLang="en-US" sz="2800" b="1" dirty="0" smtClean="0"/>
              <a:t> 所有比</a:t>
            </a:r>
            <a:r>
              <a:rPr lang="en-US" altLang="zh-CN" sz="2800" b="1" dirty="0" smtClean="0"/>
              <a:t>1</a:t>
            </a:r>
            <a:r>
              <a:rPr lang="zh-CN" altLang="en-US" sz="2800" b="1" dirty="0" smtClean="0">
                <a:solidFill>
                  <a:srgbClr val="FF3300"/>
                </a:solidFill>
              </a:rPr>
              <a:t>大得多</a:t>
            </a:r>
            <a:r>
              <a:rPr lang="zh-CN" altLang="en-US" sz="2800" b="1" dirty="0" smtClean="0"/>
              <a:t>的实数</a:t>
            </a:r>
          </a:p>
        </p:txBody>
      </p:sp>
    </p:spTree>
  </p:cSld>
  <p:clrMapOvr>
    <a:masterClrMapping/>
  </p:clrMapOvr>
  <p:transition spd="med">
    <p:zo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2642" name="Object 1027"/>
          <p:cNvGraphicFramePr>
            <a:graphicFrameLocks noGrp="1" noChangeAspect="1"/>
          </p:cNvGraphicFramePr>
          <p:nvPr>
            <p:ph type="body" idx="1"/>
          </p:nvPr>
        </p:nvGraphicFramePr>
        <p:xfrm>
          <a:off x="304800" y="1676400"/>
          <a:ext cx="9372600" cy="1081088"/>
        </p:xfrm>
        <a:graphic>
          <a:graphicData uri="http://schemas.openxmlformats.org/presentationml/2006/ole">
            <mc:AlternateContent xmlns:mc="http://schemas.openxmlformats.org/markup-compatibility/2006">
              <mc:Choice xmlns:v="urn:schemas-microsoft-com:vml" Requires="v">
                <p:oleObj spid="_x0000_s112735" name="Equation" r:id="rId3" imgW="4178160" imgH="482400" progId="Equation.3">
                  <p:embed/>
                </p:oleObj>
              </mc:Choice>
              <mc:Fallback>
                <p:oleObj name="Equation" r:id="rId3" imgW="4178160" imgH="482400" progId="Equation.3">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9372600" cy="1081088"/>
                      </a:xfrm>
                      <a:prstGeom prst="rect">
                        <a:avLst/>
                      </a:prstGeom>
                    </p:spPr>
                  </p:pic>
                </p:oleObj>
              </mc:Fallback>
            </mc:AlternateContent>
          </a:graphicData>
        </a:graphic>
      </p:graphicFrame>
      <p:graphicFrame>
        <p:nvGraphicFramePr>
          <p:cNvPr id="112643" name="Object 1028"/>
          <p:cNvGraphicFramePr>
            <a:graphicFrameLocks noChangeAspect="1"/>
          </p:cNvGraphicFramePr>
          <p:nvPr/>
        </p:nvGraphicFramePr>
        <p:xfrm>
          <a:off x="381000" y="3124200"/>
          <a:ext cx="8763000" cy="993775"/>
        </p:xfrm>
        <a:graphic>
          <a:graphicData uri="http://schemas.openxmlformats.org/presentationml/2006/ole">
            <mc:AlternateContent xmlns:mc="http://schemas.openxmlformats.org/markup-compatibility/2006">
              <mc:Choice xmlns:v="urn:schemas-microsoft-com:vml" Requires="v">
                <p:oleObj spid="_x0000_s112736" name="Equation" r:id="rId5" imgW="4025880" imgH="457200" progId="Equation.3">
                  <p:embed/>
                </p:oleObj>
              </mc:Choice>
              <mc:Fallback>
                <p:oleObj name="Equation" r:id="rId5" imgW="4025880" imgH="457200" progId="Equation.3">
                  <p:embed/>
                  <p:pic>
                    <p:nvPicPr>
                      <p:cNvPr id="0"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124200"/>
                        <a:ext cx="8763000"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4" name="Object 1029"/>
          <p:cNvGraphicFramePr>
            <a:graphicFrameLocks noChangeAspect="1"/>
          </p:cNvGraphicFramePr>
          <p:nvPr/>
        </p:nvGraphicFramePr>
        <p:xfrm>
          <a:off x="304800" y="4572000"/>
          <a:ext cx="9144000" cy="730250"/>
        </p:xfrm>
        <a:graphic>
          <a:graphicData uri="http://schemas.openxmlformats.org/presentationml/2006/ole">
            <mc:AlternateContent xmlns:mc="http://schemas.openxmlformats.org/markup-compatibility/2006">
              <mc:Choice xmlns:v="urn:schemas-microsoft-com:vml" Requires="v">
                <p:oleObj spid="_x0000_s112737" name="Equation" r:id="rId7" imgW="3187440" imgH="253800" progId="Equation.3">
                  <p:embed/>
                </p:oleObj>
              </mc:Choice>
              <mc:Fallback>
                <p:oleObj name="Equation" r:id="rId7" imgW="3187440" imgH="253800" progId="Equation.3">
                  <p:embed/>
                  <p:pic>
                    <p:nvPicPr>
                      <p:cNvPr id="0"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572000"/>
                        <a:ext cx="91440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8818" name="Rectangle 2"/>
          <p:cNvSpPr>
            <a:spLocks noGrp="1" noChangeArrowheads="1"/>
          </p:cNvSpPr>
          <p:nvPr>
            <p:ph type="body" idx="1"/>
          </p:nvPr>
        </p:nvSpPr>
        <p:spPr>
          <a:xfrm>
            <a:off x="457200" y="981075"/>
            <a:ext cx="8229600" cy="5145088"/>
          </a:xfrm>
        </p:spPr>
        <p:txBody>
          <a:bodyPr/>
          <a:lstStyle/>
          <a:p>
            <a:pPr eaLnBrk="1" hangingPunct="1">
              <a:buFont typeface="Wingdings" pitchFamily="2" charset="2"/>
              <a:buNone/>
              <a:defRPr/>
            </a:pPr>
            <a:r>
              <a:rPr lang="en-US" altLang="zh-CN" sz="2800" b="1" dirty="0" smtClean="0">
                <a:solidFill>
                  <a:schemeClr val="hlink"/>
                </a:solidFill>
                <a:latin typeface="黑体" pitchFamily="2" charset="-122"/>
                <a:ea typeface="黑体" pitchFamily="2" charset="-122"/>
              </a:rPr>
              <a:t>2. </a:t>
            </a:r>
            <a:r>
              <a:rPr lang="zh-CN" altLang="en-US" sz="2800" b="1" dirty="0" smtClean="0">
                <a:solidFill>
                  <a:schemeClr val="hlink"/>
                </a:solidFill>
                <a:latin typeface="黑体" pitchFamily="2" charset="-122"/>
                <a:ea typeface="黑体" pitchFamily="2" charset="-122"/>
              </a:rPr>
              <a:t>模糊推理句（条件判断句）</a:t>
            </a:r>
          </a:p>
          <a:p>
            <a:pPr eaLnBrk="1" hangingPunct="1">
              <a:buFont typeface="Wingdings" pitchFamily="2" charset="2"/>
              <a:buNone/>
              <a:defRPr/>
            </a:pPr>
            <a:r>
              <a:rPr lang="zh-CN" altLang="en-US" sz="2800" b="1" dirty="0" smtClean="0">
                <a:latin typeface="黑体" pitchFamily="2" charset="-122"/>
                <a:ea typeface="黑体" pitchFamily="2" charset="-122"/>
              </a:rPr>
              <a:t>    如: </a:t>
            </a:r>
            <a:r>
              <a:rPr lang="zh-CN" altLang="en-US" sz="2800" b="1" dirty="0" smtClean="0">
                <a:latin typeface="Arial"/>
                <a:ea typeface="黑体" pitchFamily="2" charset="-122"/>
              </a:rPr>
              <a:t>“</a:t>
            </a:r>
            <a:r>
              <a:rPr lang="zh-CN" altLang="en-US" sz="2800" b="1" dirty="0" smtClean="0">
                <a:latin typeface="黑体" pitchFamily="2" charset="-122"/>
                <a:ea typeface="黑体" pitchFamily="2" charset="-122"/>
              </a:rPr>
              <a:t>若 </a:t>
            </a:r>
            <a:r>
              <a:rPr lang="en-US" altLang="zh-CN" sz="2800" b="1" dirty="0" smtClean="0">
                <a:solidFill>
                  <a:schemeClr val="hlink"/>
                </a:solidFill>
                <a:latin typeface="黑体" pitchFamily="2" charset="-122"/>
                <a:ea typeface="黑体" pitchFamily="2" charset="-122"/>
              </a:rPr>
              <a:t>x </a:t>
            </a:r>
            <a:r>
              <a:rPr lang="zh-CN" altLang="en-US" sz="2800" b="1" dirty="0" smtClean="0">
                <a:solidFill>
                  <a:schemeClr val="hlink"/>
                </a:solidFill>
                <a:latin typeface="黑体" pitchFamily="2" charset="-122"/>
                <a:ea typeface="黑体" pitchFamily="2" charset="-122"/>
              </a:rPr>
              <a:t>是晴天</a:t>
            </a:r>
            <a:r>
              <a:rPr lang="zh-CN" altLang="en-US" sz="2800" b="1" dirty="0" smtClean="0">
                <a:latin typeface="黑体" pitchFamily="2" charset="-122"/>
                <a:ea typeface="黑体" pitchFamily="2" charset="-122"/>
              </a:rPr>
              <a:t>，则 </a:t>
            </a:r>
            <a:r>
              <a:rPr lang="en-US" altLang="zh-CN" sz="2800" b="1" dirty="0" smtClean="0">
                <a:solidFill>
                  <a:schemeClr val="hlink"/>
                </a:solidFill>
                <a:latin typeface="黑体" pitchFamily="2" charset="-122"/>
                <a:ea typeface="黑体" pitchFamily="2" charset="-122"/>
              </a:rPr>
              <a:t>y </a:t>
            </a:r>
            <a:r>
              <a:rPr lang="zh-CN" altLang="en-US" sz="2800" b="1" dirty="0" smtClean="0">
                <a:solidFill>
                  <a:schemeClr val="hlink"/>
                </a:solidFill>
                <a:latin typeface="黑体" pitchFamily="2" charset="-122"/>
                <a:ea typeface="黑体" pitchFamily="2" charset="-122"/>
              </a:rPr>
              <a:t>是暖和</a:t>
            </a:r>
            <a:r>
              <a:rPr lang="zh-CN" altLang="en-US" sz="2800" b="1" dirty="0" smtClean="0">
                <a:latin typeface="Arial"/>
                <a:ea typeface="黑体" pitchFamily="2" charset="-122"/>
              </a:rPr>
              <a:t>”</a:t>
            </a:r>
            <a:r>
              <a:rPr lang="zh-CN" altLang="en-US" sz="2800" b="1" dirty="0" smtClean="0">
                <a:latin typeface="黑体" pitchFamily="2" charset="-122"/>
                <a:ea typeface="黑体" pitchFamily="2" charset="-122"/>
              </a:rPr>
              <a:t>     </a:t>
            </a:r>
          </a:p>
          <a:p>
            <a:pPr eaLnBrk="1" hangingPunct="1">
              <a:buFont typeface="Wingdings" pitchFamily="2" charset="2"/>
              <a:buNone/>
              <a:defRPr/>
            </a:pPr>
            <a:r>
              <a:rPr lang="en-US" altLang="zh-CN" sz="2800" b="1" dirty="0" smtClean="0">
                <a:latin typeface="黑体" pitchFamily="2" charset="-122"/>
                <a:ea typeface="黑体" pitchFamily="2" charset="-122"/>
              </a:rPr>
              <a:t>               if   </a:t>
            </a:r>
            <a:r>
              <a:rPr lang="en-US" altLang="zh-CN" sz="2800" b="1" u="sng" dirty="0" smtClean="0">
                <a:solidFill>
                  <a:schemeClr val="hlink"/>
                </a:solidFill>
                <a:latin typeface="黑体" pitchFamily="2" charset="-122"/>
                <a:ea typeface="黑体" pitchFamily="2" charset="-122"/>
              </a:rPr>
              <a:t>A</a:t>
            </a:r>
            <a:r>
              <a:rPr lang="en-US" altLang="zh-CN" sz="2800" b="1" dirty="0" smtClean="0">
                <a:solidFill>
                  <a:schemeClr val="hlink"/>
                </a:solidFill>
                <a:latin typeface="黑体" pitchFamily="2" charset="-122"/>
                <a:ea typeface="黑体" pitchFamily="2" charset="-122"/>
              </a:rPr>
              <a:t> </a:t>
            </a:r>
            <a:r>
              <a:rPr lang="en-US" altLang="zh-CN" sz="2800" b="1" dirty="0" smtClean="0">
                <a:latin typeface="黑体" pitchFamily="2" charset="-122"/>
                <a:ea typeface="黑体" pitchFamily="2" charset="-122"/>
              </a:rPr>
              <a:t>  then  </a:t>
            </a:r>
            <a:r>
              <a:rPr lang="en-US" altLang="zh-CN" sz="2800" b="1" dirty="0" smtClean="0">
                <a:solidFill>
                  <a:srgbClr val="FF3300"/>
                </a:solidFill>
                <a:latin typeface="黑体" pitchFamily="2" charset="-122"/>
                <a:ea typeface="黑体" pitchFamily="2" charset="-122"/>
              </a:rPr>
              <a:t> </a:t>
            </a:r>
            <a:r>
              <a:rPr lang="en-US" altLang="zh-CN" sz="2800" b="1" u="sng" dirty="0" smtClean="0">
                <a:solidFill>
                  <a:schemeClr val="hlink"/>
                </a:solidFill>
                <a:latin typeface="黑体" pitchFamily="2" charset="-122"/>
                <a:ea typeface="黑体" pitchFamily="2" charset="-122"/>
              </a:rPr>
              <a:t>B</a:t>
            </a:r>
            <a:endParaRPr lang="en-US" altLang="zh-CN" sz="2800" b="1" dirty="0"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sz="2800" b="1" dirty="0" smtClean="0">
                <a:latin typeface="黑体" pitchFamily="2" charset="-122"/>
                <a:ea typeface="黑体" pitchFamily="2" charset="-122"/>
              </a:rPr>
              <a:t>                 </a:t>
            </a: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r>
              <a:rPr lang="en-US" altLang="zh-CN" sz="2800" b="1" u="sng" dirty="0" smtClean="0">
                <a:latin typeface="黑体" pitchFamily="2" charset="-122"/>
                <a:ea typeface="黑体" pitchFamily="2" charset="-122"/>
              </a:rPr>
              <a:t>A</a:t>
            </a:r>
            <a:r>
              <a:rPr lang="zh-CN" altLang="en-US" sz="2800" b="1" dirty="0" smtClean="0">
                <a:latin typeface="黑体" pitchFamily="2" charset="-122"/>
                <a:ea typeface="黑体" pitchFamily="2" charset="-122"/>
              </a:rPr>
              <a:t>，</a:t>
            </a:r>
            <a:r>
              <a:rPr lang="en-US" altLang="zh-CN" sz="2800" b="1" u="sng" dirty="0" smtClean="0">
                <a:latin typeface="黑体" pitchFamily="2" charset="-122"/>
                <a:ea typeface="黑体" pitchFamily="2" charset="-122"/>
              </a:rPr>
              <a:t>B</a:t>
            </a:r>
            <a:r>
              <a:rPr lang="zh-CN" altLang="en-US" sz="2800" b="1" dirty="0" smtClean="0">
                <a:latin typeface="黑体" pitchFamily="2" charset="-122"/>
                <a:ea typeface="黑体" pitchFamily="2" charset="-122"/>
              </a:rPr>
              <a:t>分别定义在</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Y</a:t>
            </a:r>
            <a:r>
              <a:rPr lang="zh-CN" altLang="en-US" sz="2800" b="1" dirty="0" smtClean="0">
                <a:latin typeface="黑体" pitchFamily="2" charset="-122"/>
                <a:ea typeface="黑体" pitchFamily="2" charset="-122"/>
              </a:rPr>
              <a:t>论域上，且</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r>
              <a:rPr lang="zh-CN" altLang="en-US" sz="2800" b="1" dirty="0" smtClean="0">
                <a:latin typeface="黑体" pitchFamily="2" charset="-122"/>
                <a:ea typeface="黑体" pitchFamily="2" charset="-122"/>
              </a:rPr>
              <a:t>记为：</a:t>
            </a:r>
            <a:r>
              <a:rPr lang="en-US" altLang="zh-CN" sz="2800" b="1" dirty="0" smtClean="0">
                <a:latin typeface="黑体" pitchFamily="2" charset="-122"/>
                <a:ea typeface="黑体" pitchFamily="2" charset="-122"/>
              </a:rPr>
              <a:t>(a) </a:t>
            </a:r>
            <a:r>
              <a:rPr lang="en-US" altLang="zh-CN" sz="2800" b="1" dirty="0" smtClean="0">
                <a:solidFill>
                  <a:srgbClr val="00FF00"/>
                </a:solidFill>
                <a:latin typeface="黑体" pitchFamily="2" charset="-122"/>
                <a:ea typeface="黑体" pitchFamily="2" charset="-122"/>
                <a:sym typeface="Wingdings" pitchFamily="2" charset="2"/>
              </a:rPr>
              <a:t></a:t>
            </a:r>
            <a:r>
              <a:rPr lang="en-US" altLang="zh-CN" sz="2800" b="1" dirty="0" smtClean="0">
                <a:latin typeface="黑体" pitchFamily="2" charset="-122"/>
                <a:ea typeface="黑体" pitchFamily="2" charset="-122"/>
                <a:sym typeface="Wingdings" pitchFamily="2" charset="2"/>
              </a:rPr>
              <a:t> </a:t>
            </a:r>
            <a:r>
              <a:rPr lang="en-US" altLang="zh-CN" sz="2800" b="1" dirty="0" smtClean="0">
                <a:latin typeface="黑体" pitchFamily="2" charset="-122"/>
                <a:ea typeface="黑体" pitchFamily="2" charset="-122"/>
              </a:rPr>
              <a:t>(b)： </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模糊推理句</a:t>
            </a:r>
          </a:p>
          <a:p>
            <a:pPr eaLnBrk="1" hangingPunct="1">
              <a:buFont typeface="Wingdings" pitchFamily="2" charset="2"/>
              <a:buNone/>
              <a:defRPr/>
            </a:pPr>
            <a:r>
              <a:rPr lang="zh-CN" altLang="en-US" sz="2800" b="1" dirty="0" smtClean="0">
                <a:latin typeface="黑体" pitchFamily="2" charset="-122"/>
                <a:ea typeface="黑体" pitchFamily="2" charset="-122"/>
              </a:rPr>
              <a:t>    真值：[0，1]</a:t>
            </a:r>
          </a:p>
        </p:txBody>
      </p:sp>
      <p:graphicFrame>
        <p:nvGraphicFramePr>
          <p:cNvPr id="113666" name="Object 3"/>
          <p:cNvGraphicFramePr>
            <a:graphicFrameLocks noChangeAspect="1"/>
          </p:cNvGraphicFramePr>
          <p:nvPr/>
        </p:nvGraphicFramePr>
        <p:xfrm>
          <a:off x="2195513" y="4292600"/>
          <a:ext cx="2679700" cy="692150"/>
        </p:xfrm>
        <a:graphic>
          <a:graphicData uri="http://schemas.openxmlformats.org/presentationml/2006/ole">
            <mc:AlternateContent xmlns:mc="http://schemas.openxmlformats.org/markup-compatibility/2006">
              <mc:Choice xmlns:v="urn:schemas-microsoft-com:vml" Requires="v">
                <p:oleObj spid="_x0000_s113698" name="Equation" r:id="rId3" imgW="787320" imgH="203040" progId="Equation.3">
                  <p:embed/>
                </p:oleObj>
              </mc:Choice>
              <mc:Fallback>
                <p:oleObj name="Equation" r:id="rId3" imgW="787320" imgH="203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292600"/>
                        <a:ext cx="26797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42" name="Rectangle 2"/>
          <p:cNvSpPr>
            <a:spLocks noGrp="1" noChangeArrowheads="1"/>
          </p:cNvSpPr>
          <p:nvPr>
            <p:ph type="body" idx="1"/>
          </p:nvPr>
        </p:nvSpPr>
        <p:spPr>
          <a:xfrm>
            <a:off x="323850" y="692150"/>
            <a:ext cx="8640763" cy="5407025"/>
          </a:xfrm>
        </p:spPr>
        <p:txBody>
          <a:bodyPr/>
          <a:lstStyle/>
          <a:p>
            <a:pPr eaLnBrk="1" hangingPunct="1">
              <a:buFont typeface="Wingdings" pitchFamily="2" charset="2"/>
              <a:buNone/>
              <a:defRPr/>
            </a:pPr>
            <a:r>
              <a:rPr lang="zh-CN" altLang="en-US" b="1" dirty="0" smtClean="0">
                <a:solidFill>
                  <a:srgbClr val="00FF00"/>
                </a:solidFill>
              </a:rPr>
              <a:t>似然推理过程：</a:t>
            </a:r>
            <a:r>
              <a:rPr lang="zh-CN" altLang="en-US" b="1" dirty="0" smtClean="0"/>
              <a:t>将推理的判断过程转化为对隶属度的合成及演化过程。</a:t>
            </a:r>
            <a:endParaRPr lang="en-US" altLang="zh-CN" b="1" dirty="0" smtClean="0"/>
          </a:p>
          <a:p>
            <a:pPr eaLnBrk="1" hangingPunct="1">
              <a:buFont typeface="Wingdings" pitchFamily="2" charset="2"/>
              <a:buNone/>
              <a:defRPr/>
            </a:pPr>
            <a:endParaRPr lang="zh-CN" altLang="en-US" b="1" dirty="0" smtClean="0"/>
          </a:p>
          <a:p>
            <a:pPr eaLnBrk="1" hangingPunct="1">
              <a:buNone/>
              <a:defRPr/>
            </a:pPr>
            <a:r>
              <a:rPr lang="zh-CN" altLang="en-US" b="1" dirty="0" smtClean="0">
                <a:solidFill>
                  <a:srgbClr val="001817"/>
                </a:solidFill>
              </a:rPr>
              <a:t>   </a:t>
            </a:r>
            <a:r>
              <a:rPr lang="en-US" altLang="zh-CN" b="1" dirty="0">
                <a:solidFill>
                  <a:schemeClr val="hlink"/>
                </a:solidFill>
              </a:rPr>
              <a:t>a. </a:t>
            </a:r>
            <a:r>
              <a:rPr lang="zh-CN" altLang="en-US" b="1" dirty="0">
                <a:solidFill>
                  <a:schemeClr val="hlink"/>
                </a:solidFill>
              </a:rPr>
              <a:t>简单</a:t>
            </a:r>
            <a:r>
              <a:rPr lang="zh-CN" altLang="en-US" b="1" dirty="0" smtClean="0">
                <a:solidFill>
                  <a:schemeClr val="hlink"/>
                </a:solidFill>
              </a:rPr>
              <a:t>模糊推理</a:t>
            </a:r>
            <a:r>
              <a:rPr lang="zh-CN" altLang="en-US" b="1" dirty="0">
                <a:solidFill>
                  <a:schemeClr val="hlink"/>
                </a:solidFill>
              </a:rPr>
              <a:t>句</a:t>
            </a:r>
          </a:p>
          <a:p>
            <a:pPr eaLnBrk="1" hangingPunct="1">
              <a:buFont typeface="Wingdings" pitchFamily="2" charset="2"/>
              <a:buNone/>
              <a:defRPr/>
            </a:pPr>
            <a:r>
              <a:rPr lang="zh-CN" altLang="en-US" b="1" dirty="0" smtClean="0">
                <a:solidFill>
                  <a:srgbClr val="001817"/>
                </a:solidFill>
              </a:rPr>
              <a:t>   </a:t>
            </a:r>
            <a:r>
              <a:rPr lang="zh-CN" altLang="en-US" b="1" dirty="0" smtClean="0"/>
              <a:t>设</a:t>
            </a:r>
            <a:r>
              <a:rPr lang="en-US" altLang="zh-CN" b="1" u="sng" dirty="0" smtClean="0"/>
              <a:t>A</a:t>
            </a:r>
            <a:r>
              <a:rPr lang="zh-CN" altLang="en-US" b="1" dirty="0" smtClean="0"/>
              <a:t>，</a:t>
            </a:r>
            <a:r>
              <a:rPr lang="en-US" altLang="zh-CN" b="1" u="sng" dirty="0" smtClean="0"/>
              <a:t>B</a:t>
            </a:r>
            <a:r>
              <a:rPr lang="en-US" altLang="zh-CN" b="1" dirty="0" smtClean="0"/>
              <a:t> </a:t>
            </a:r>
            <a:r>
              <a:rPr lang="zh-CN" altLang="en-US" b="1" dirty="0" smtClean="0"/>
              <a:t>分别在论域</a:t>
            </a:r>
            <a:r>
              <a:rPr lang="en-US" altLang="zh-CN" b="1" dirty="0" smtClean="0"/>
              <a:t>X</a:t>
            </a:r>
            <a:r>
              <a:rPr lang="zh-CN" altLang="en-US" b="1" dirty="0" smtClean="0"/>
              <a:t>和</a:t>
            </a:r>
            <a:r>
              <a:rPr lang="en-US" altLang="zh-CN" b="1" dirty="0" smtClean="0"/>
              <a:t>Y </a:t>
            </a:r>
            <a:r>
              <a:rPr lang="zh-CN" altLang="en-US" b="1" dirty="0" smtClean="0"/>
              <a:t>上的模糊集，其隶属函数分别为:</a:t>
            </a:r>
          </a:p>
          <a:p>
            <a:pPr eaLnBrk="1" hangingPunct="1">
              <a:buFont typeface="Wingdings" pitchFamily="2" charset="2"/>
              <a:buNone/>
              <a:defRPr/>
            </a:pPr>
            <a:r>
              <a:rPr lang="zh-CN" altLang="en-US" b="1" dirty="0" smtClean="0"/>
              <a:t>                   </a:t>
            </a:r>
            <a:r>
              <a:rPr lang="en-US" altLang="zh-CN" b="1" dirty="0" smtClean="0">
                <a:solidFill>
                  <a:schemeClr val="hlink"/>
                </a:solidFill>
              </a:rPr>
              <a:t>if  </a:t>
            </a:r>
            <a:r>
              <a:rPr lang="en-US" altLang="zh-CN" b="1" u="sng" dirty="0" smtClean="0">
                <a:solidFill>
                  <a:schemeClr val="hlink"/>
                </a:solidFill>
              </a:rPr>
              <a:t>A</a:t>
            </a:r>
            <a:r>
              <a:rPr lang="en-US" altLang="zh-CN" b="1" dirty="0" smtClean="0">
                <a:solidFill>
                  <a:schemeClr val="hlink"/>
                </a:solidFill>
              </a:rPr>
              <a:t>  then </a:t>
            </a:r>
            <a:r>
              <a:rPr lang="en-US" altLang="zh-CN" b="1" u="sng" dirty="0" smtClean="0">
                <a:solidFill>
                  <a:schemeClr val="hlink"/>
                </a:solidFill>
              </a:rPr>
              <a:t>B</a:t>
            </a:r>
            <a:r>
              <a:rPr lang="en-US" altLang="zh-CN" b="1" dirty="0" smtClean="0">
                <a:solidFill>
                  <a:srgbClr val="F3275C"/>
                </a:solidFill>
              </a:rPr>
              <a:t>   </a:t>
            </a:r>
          </a:p>
          <a:p>
            <a:pPr eaLnBrk="1" hangingPunct="1">
              <a:buFont typeface="Wingdings" pitchFamily="2" charset="2"/>
              <a:buNone/>
              <a:defRPr/>
            </a:pPr>
            <a:r>
              <a:rPr lang="zh-CN" altLang="en-US" b="1" dirty="0" smtClean="0">
                <a:solidFill>
                  <a:srgbClr val="001817"/>
                </a:solidFill>
              </a:rPr>
              <a:t>   </a:t>
            </a:r>
            <a:r>
              <a:rPr lang="zh-CN" altLang="en-US" b="1" dirty="0" smtClean="0"/>
              <a:t>可表示从</a:t>
            </a:r>
            <a:r>
              <a:rPr lang="en-US" altLang="zh-CN" b="1" dirty="0" smtClean="0"/>
              <a:t>X</a:t>
            </a:r>
            <a:r>
              <a:rPr lang="zh-CN" altLang="en-US" b="1" dirty="0" smtClean="0"/>
              <a:t>到</a:t>
            </a:r>
            <a:r>
              <a:rPr lang="en-US" altLang="zh-CN" b="1" dirty="0" smtClean="0"/>
              <a:t>Y</a:t>
            </a:r>
            <a:r>
              <a:rPr lang="zh-CN" altLang="en-US" b="1" dirty="0" smtClean="0"/>
              <a:t>的一个模糊关系，它是</a:t>
            </a:r>
            <a:r>
              <a:rPr lang="en-US" altLang="zh-CN" b="1" dirty="0" err="1" smtClean="0"/>
              <a:t>X</a:t>
            </a:r>
            <a:r>
              <a:rPr lang="en-US" altLang="zh-CN" dirty="0" err="1" smtClean="0">
                <a:solidFill>
                  <a:srgbClr val="F3275C"/>
                </a:solidFill>
              </a:rPr>
              <a:t>x</a:t>
            </a:r>
            <a:r>
              <a:rPr lang="en-US" altLang="zh-CN" b="1" dirty="0" err="1" smtClean="0"/>
              <a:t>Y</a:t>
            </a:r>
            <a:r>
              <a:rPr lang="zh-CN" altLang="en-US" b="1" dirty="0" smtClean="0"/>
              <a:t>上的一个模糊关系，记为:  </a:t>
            </a:r>
            <a:r>
              <a:rPr lang="en-US" altLang="zh-CN" b="1" u="sng" dirty="0" smtClean="0">
                <a:solidFill>
                  <a:schemeClr val="hlink"/>
                </a:solidFill>
              </a:rPr>
              <a:t>R</a:t>
            </a:r>
            <a:r>
              <a:rPr lang="en-US" altLang="zh-CN" b="1" dirty="0" smtClean="0">
                <a:solidFill>
                  <a:schemeClr val="hlink"/>
                </a:solidFill>
              </a:rPr>
              <a:t> =</a:t>
            </a:r>
            <a:r>
              <a:rPr lang="en-US" altLang="zh-CN" b="1" u="sng" dirty="0" smtClean="0">
                <a:solidFill>
                  <a:schemeClr val="hlink"/>
                </a:solidFill>
              </a:rPr>
              <a:t>A</a:t>
            </a:r>
            <a:r>
              <a:rPr lang="en-US" altLang="zh-CN" b="1" dirty="0" smtClean="0">
                <a:solidFill>
                  <a:schemeClr val="hlink"/>
                </a:solidFill>
              </a:rPr>
              <a:t> </a:t>
            </a:r>
            <a:r>
              <a:rPr lang="en-US" altLang="zh-CN" b="1" dirty="0" smtClean="0">
                <a:solidFill>
                  <a:schemeClr val="hlink"/>
                </a:solidFill>
                <a:sym typeface="Wingdings" pitchFamily="2" charset="2"/>
              </a:rPr>
              <a:t></a:t>
            </a:r>
            <a:r>
              <a:rPr lang="en-US" altLang="zh-CN" b="1" u="sng" dirty="0" smtClean="0">
                <a:solidFill>
                  <a:schemeClr val="hlink"/>
                </a:solidFill>
              </a:rPr>
              <a:t>B</a:t>
            </a:r>
            <a:endParaRPr lang="zh-CN" altLang="en-US" b="1" u="sng" dirty="0" smtClean="0">
              <a:solidFill>
                <a:schemeClr val="hlink"/>
              </a:solidFill>
            </a:endParaRPr>
          </a:p>
        </p:txBody>
      </p:sp>
      <p:sp>
        <p:nvSpPr>
          <p:cNvPr id="419843"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4690" name="Object 4"/>
          <p:cNvGraphicFramePr>
            <a:graphicFrameLocks noChangeAspect="1"/>
          </p:cNvGraphicFramePr>
          <p:nvPr/>
        </p:nvGraphicFramePr>
        <p:xfrm>
          <a:off x="3505200" y="3429000"/>
          <a:ext cx="4105275" cy="614363"/>
        </p:xfrm>
        <a:graphic>
          <a:graphicData uri="http://schemas.openxmlformats.org/presentationml/2006/ole">
            <mc:AlternateContent xmlns:mc="http://schemas.openxmlformats.org/markup-compatibility/2006">
              <mc:Choice xmlns:v="urn:schemas-microsoft-com:vml" Requires="v">
                <p:oleObj spid="_x0000_s114783" name="Equation" r:id="rId3" imgW="1612800" imgH="241200" progId="Equation.3">
                  <p:embed/>
                </p:oleObj>
              </mc:Choice>
              <mc:Fallback>
                <p:oleObj name="Equation" r:id="rId3" imgW="16128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429000"/>
                        <a:ext cx="4105275"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a:spLocks noChangeArrowheads="1"/>
          </p:cNvSpPr>
          <p:nvPr/>
        </p:nvSpPr>
        <p:spPr bwMode="auto">
          <a:xfrm>
            <a:off x="3725863" y="5949280"/>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4081418407"/>
              </p:ext>
            </p:extLst>
          </p:nvPr>
        </p:nvGraphicFramePr>
        <p:xfrm>
          <a:off x="4216400" y="6149975"/>
          <a:ext cx="374650" cy="374650"/>
        </p:xfrm>
        <a:graphic>
          <a:graphicData uri="http://schemas.openxmlformats.org/presentationml/2006/ole">
            <mc:AlternateContent xmlns:mc="http://schemas.openxmlformats.org/markup-compatibility/2006">
              <mc:Choice xmlns:v="urn:schemas-microsoft-com:vml" Requires="v">
                <p:oleObj spid="_x0000_s114784" name="Equation" r:id="rId5" imgW="164880" imgH="164880" progId="Equation.DSMT4">
                  <p:embed/>
                </p:oleObj>
              </mc:Choice>
              <mc:Fallback>
                <p:oleObj name="Equation" r:id="rId5" imgW="164880" imgH="164880" progId="Equation.DSMT4">
                  <p:embed/>
                  <p:pic>
                    <p:nvPicPr>
                      <p:cNvPr id="0" name=""/>
                      <p:cNvPicPr>
                        <a:picLocks noChangeAspect="1" noChangeArrowheads="1"/>
                      </p:cNvPicPr>
                      <p:nvPr/>
                    </p:nvPicPr>
                    <p:blipFill>
                      <a:blip r:embed="rId6"/>
                      <a:srcRect/>
                      <a:stretch>
                        <a:fillRect/>
                      </a:stretch>
                    </p:blipFill>
                    <p:spPr bwMode="auto">
                      <a:xfrm>
                        <a:off x="4216400" y="6149975"/>
                        <a:ext cx="37465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829306626"/>
              </p:ext>
            </p:extLst>
          </p:nvPr>
        </p:nvGraphicFramePr>
        <p:xfrm>
          <a:off x="5713413" y="6092825"/>
          <a:ext cx="344487" cy="490538"/>
        </p:xfrm>
        <a:graphic>
          <a:graphicData uri="http://schemas.openxmlformats.org/presentationml/2006/ole">
            <mc:AlternateContent xmlns:mc="http://schemas.openxmlformats.org/markup-compatibility/2006">
              <mc:Choice xmlns:v="urn:schemas-microsoft-com:vml" Requires="v">
                <p:oleObj spid="_x0000_s114785" name="Equation" r:id="rId7" imgW="152280" imgH="215640" progId="Equation.DSMT4">
                  <p:embed/>
                </p:oleObj>
              </mc:Choice>
              <mc:Fallback>
                <p:oleObj name="Equation" r:id="rId7" imgW="152280" imgH="215640" progId="Equation.DSMT4">
                  <p:embed/>
                  <p:pic>
                    <p:nvPicPr>
                      <p:cNvPr id="0" name=""/>
                      <p:cNvPicPr>
                        <a:picLocks noChangeAspect="1" noChangeArrowheads="1"/>
                      </p:cNvPicPr>
                      <p:nvPr/>
                    </p:nvPicPr>
                    <p:blipFill>
                      <a:blip r:embed="rId8"/>
                      <a:srcRect/>
                      <a:stretch>
                        <a:fillRect/>
                      </a:stretch>
                    </p:blipFill>
                    <p:spPr bwMode="auto">
                      <a:xfrm>
                        <a:off x="5713413" y="6092825"/>
                        <a:ext cx="344487"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566262786"/>
              </p:ext>
            </p:extLst>
          </p:nvPr>
        </p:nvGraphicFramePr>
        <p:xfrm>
          <a:off x="2717801" y="6092155"/>
          <a:ext cx="431800" cy="490538"/>
        </p:xfrm>
        <a:graphic>
          <a:graphicData uri="http://schemas.openxmlformats.org/presentationml/2006/ole">
            <mc:AlternateContent xmlns:mc="http://schemas.openxmlformats.org/markup-compatibility/2006">
              <mc:Choice xmlns:v="urn:schemas-microsoft-com:vml" Requires="v">
                <p:oleObj spid="_x0000_s114786" name="Equation" r:id="rId9" imgW="190440" imgH="215640" progId="Equation.DSMT4">
                  <p:embed/>
                </p:oleObj>
              </mc:Choice>
              <mc:Fallback>
                <p:oleObj name="Equation" r:id="rId9" imgW="190440" imgH="215640" progId="Equation.DSMT4">
                  <p:embed/>
                  <p:pic>
                    <p:nvPicPr>
                      <p:cNvPr id="0" name=""/>
                      <p:cNvPicPr>
                        <a:picLocks noChangeAspect="1" noChangeArrowheads="1"/>
                      </p:cNvPicPr>
                      <p:nvPr/>
                    </p:nvPicPr>
                    <p:blipFill>
                      <a:blip r:embed="rId10"/>
                      <a:srcRect/>
                      <a:stretch>
                        <a:fillRect/>
                      </a:stretch>
                    </p:blipFill>
                    <p:spPr bwMode="auto">
                      <a:xfrm>
                        <a:off x="2717801" y="6092155"/>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1"/>
          <p:cNvSpPr>
            <a:spLocks noChangeShapeType="1"/>
          </p:cNvSpPr>
          <p:nvPr/>
        </p:nvSpPr>
        <p:spPr bwMode="auto">
          <a:xfrm>
            <a:off x="3222626" y="6309643"/>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Line 12"/>
          <p:cNvSpPr>
            <a:spLocks noChangeShapeType="1"/>
          </p:cNvSpPr>
          <p:nvPr/>
        </p:nvSpPr>
        <p:spPr bwMode="auto">
          <a:xfrm>
            <a:off x="5022851" y="6381080"/>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0" y="457200"/>
            <a:ext cx="9144000" cy="4983163"/>
          </a:xfrm>
        </p:spPr>
        <p:txBody>
          <a:bodyPr/>
          <a:lstStyle/>
          <a:p>
            <a:pPr eaLnBrk="1" hangingPunct="1">
              <a:buFont typeface="Wingdings" pitchFamily="2" charset="2"/>
              <a:buNone/>
              <a:defRPr/>
            </a:pPr>
            <a:r>
              <a:rPr lang="zh-CN" altLang="en-US" b="1" dirty="0" smtClean="0">
                <a:solidFill>
                  <a:srgbClr val="00FF00"/>
                </a:solidFill>
                <a:latin typeface="黑体" pitchFamily="2" charset="-122"/>
                <a:ea typeface="黑体" pitchFamily="2" charset="-122"/>
              </a:rPr>
              <a:t>方法一:</a:t>
            </a:r>
          </a:p>
          <a:p>
            <a:pPr eaLnBrk="1" hangingPunct="1">
              <a:buFont typeface="Wingdings" pitchFamily="2" charset="2"/>
              <a:buNone/>
              <a:defRPr/>
            </a:pPr>
            <a:endParaRPr lang="zh-CN" altLang="en-US" b="1" dirty="0" smtClean="0">
              <a:solidFill>
                <a:srgbClr val="001817"/>
              </a:solidFill>
              <a:latin typeface="黑体" pitchFamily="2" charset="-122"/>
              <a:ea typeface="黑体" pitchFamily="2" charset="-122"/>
            </a:endParaRPr>
          </a:p>
          <a:p>
            <a:pPr eaLnBrk="1" hangingPunct="1">
              <a:buFont typeface="Wingdings" pitchFamily="2" charset="2"/>
              <a:buNone/>
              <a:defRPr/>
            </a:pPr>
            <a:endParaRPr lang="zh-CN" altLang="en-US" dirty="0" smtClean="0">
              <a:solidFill>
                <a:srgbClr val="001817"/>
              </a:solidFill>
            </a:endParaRPr>
          </a:p>
          <a:p>
            <a:pPr eaLnBrk="1" hangingPunct="1">
              <a:buFont typeface="Wingdings" pitchFamily="2" charset="2"/>
              <a:buNone/>
              <a:defRPr/>
            </a:pPr>
            <a:endParaRPr lang="zh-CN" altLang="en-US" dirty="0" smtClean="0">
              <a:solidFill>
                <a:srgbClr val="001817"/>
              </a:solidFill>
            </a:endParaRPr>
          </a:p>
          <a:p>
            <a:pPr eaLnBrk="1" hangingPunct="1">
              <a:buFont typeface="Wingdings" pitchFamily="2" charset="2"/>
              <a:buNone/>
              <a:defRPr/>
            </a:pPr>
            <a:r>
              <a:rPr lang="en-US" altLang="zh-CN" b="1" u="sng" dirty="0" smtClean="0"/>
              <a:t>R</a:t>
            </a:r>
            <a:r>
              <a:rPr lang="zh-CN" altLang="en-US" b="1" dirty="0" smtClean="0"/>
              <a:t>中的元素     隶属度</a:t>
            </a:r>
          </a:p>
          <a:p>
            <a:pPr eaLnBrk="1" hangingPunct="1">
              <a:buFont typeface="Wingdings" pitchFamily="2" charset="2"/>
              <a:buNone/>
              <a:defRPr/>
            </a:pPr>
            <a:endParaRPr lang="zh-CN" altLang="en-US" b="1" dirty="0" smtClean="0"/>
          </a:p>
          <a:p>
            <a:pPr eaLnBrk="1" hangingPunct="1">
              <a:buFont typeface="Wingdings" pitchFamily="2" charset="2"/>
              <a:buNone/>
              <a:defRPr/>
            </a:pPr>
            <a:endParaRPr lang="zh-CN" altLang="en-US" dirty="0" smtClean="0"/>
          </a:p>
        </p:txBody>
      </p:sp>
      <p:graphicFrame>
        <p:nvGraphicFramePr>
          <p:cNvPr id="115714" name="Object 4"/>
          <p:cNvGraphicFramePr>
            <a:graphicFrameLocks noChangeAspect="1"/>
          </p:cNvGraphicFramePr>
          <p:nvPr>
            <p:extLst>
              <p:ext uri="{D42A27DB-BD31-4B8C-83A1-F6EECF244321}">
                <p14:modId xmlns:p14="http://schemas.microsoft.com/office/powerpoint/2010/main" val="3578450149"/>
              </p:ext>
            </p:extLst>
          </p:nvPr>
        </p:nvGraphicFramePr>
        <p:xfrm>
          <a:off x="323528" y="4293096"/>
          <a:ext cx="8153400" cy="839787"/>
        </p:xfrm>
        <a:graphic>
          <a:graphicData uri="http://schemas.openxmlformats.org/presentationml/2006/ole">
            <mc:AlternateContent xmlns:mc="http://schemas.openxmlformats.org/markup-compatibility/2006">
              <mc:Choice xmlns:v="urn:schemas-microsoft-com:vml" Requires="v">
                <p:oleObj spid="_x0000_s115778" name="Equation" r:id="rId3" imgW="3200400" imgH="330120" progId="Equation.3">
                  <p:embed/>
                </p:oleObj>
              </mc:Choice>
              <mc:Fallback>
                <p:oleObj name="Equation" r:id="rId3" imgW="3200400" imgH="3301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4293096"/>
                        <a:ext cx="81534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5" name="Object 5"/>
          <p:cNvGraphicFramePr>
            <a:graphicFrameLocks noChangeAspect="1"/>
          </p:cNvGraphicFramePr>
          <p:nvPr/>
        </p:nvGraphicFramePr>
        <p:xfrm>
          <a:off x="762000" y="1524000"/>
          <a:ext cx="7246938" cy="547688"/>
        </p:xfrm>
        <a:graphic>
          <a:graphicData uri="http://schemas.openxmlformats.org/presentationml/2006/ole">
            <mc:AlternateContent xmlns:mc="http://schemas.openxmlformats.org/markup-compatibility/2006">
              <mc:Choice xmlns:v="urn:schemas-microsoft-com:vml" Requires="v">
                <p:oleObj spid="_x0000_s115779" name="Equation" r:id="rId5" imgW="2844720" imgH="215640" progId="Equation.3">
                  <p:embed/>
                </p:oleObj>
              </mc:Choice>
              <mc:Fallback>
                <p:oleObj name="Equation" r:id="rId5" imgW="284472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524000"/>
                        <a:ext cx="7246938"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870" name="Line 6"/>
          <p:cNvSpPr>
            <a:spLocks noChangeShapeType="1"/>
          </p:cNvSpPr>
          <p:nvPr/>
        </p:nvSpPr>
        <p:spPr bwMode="auto">
          <a:xfrm>
            <a:off x="1979613" y="3068638"/>
            <a:ext cx="4572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rgbClr val="00FF00"/>
                </a:solidFill>
              </a:rPr>
              <a:t>方法二：</a:t>
            </a:r>
          </a:p>
          <a:p>
            <a:pPr eaLnBrk="1" hangingPunct="1">
              <a:defRPr/>
            </a:pPr>
            <a:endParaRPr lang="zh-CN" altLang="en-US" b="1"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buFont typeface="Wingdings" pitchFamily="2" charset="2"/>
              <a:buNone/>
              <a:defRPr/>
            </a:pPr>
            <a:r>
              <a:rPr lang="zh-CN" altLang="en-US" smtClean="0"/>
              <a:t>             </a:t>
            </a:r>
            <a:r>
              <a:rPr lang="en-US" altLang="zh-CN" b="1" smtClean="0"/>
              <a:t>E	</a:t>
            </a:r>
            <a:r>
              <a:rPr lang="en-US" altLang="zh-CN" b="1" smtClean="0">
                <a:latin typeface="Arial"/>
              </a:rPr>
              <a:t>——</a:t>
            </a:r>
            <a:r>
              <a:rPr lang="zh-CN" altLang="en-US" b="1" smtClean="0"/>
              <a:t>全域上的全称矩阵</a:t>
            </a:r>
          </a:p>
        </p:txBody>
      </p:sp>
      <p:sp>
        <p:nvSpPr>
          <p:cNvPr id="427011" name="Rectangle 3"/>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2882" name="Object 4"/>
          <p:cNvGraphicFramePr>
            <a:graphicFrameLocks noChangeAspect="1"/>
          </p:cNvGraphicFramePr>
          <p:nvPr/>
        </p:nvGraphicFramePr>
        <p:xfrm>
          <a:off x="1698625" y="2484438"/>
          <a:ext cx="4672013" cy="869950"/>
        </p:xfrm>
        <a:graphic>
          <a:graphicData uri="http://schemas.openxmlformats.org/presentationml/2006/ole">
            <mc:AlternateContent xmlns:mc="http://schemas.openxmlformats.org/markup-compatibility/2006">
              <mc:Choice xmlns:v="urn:schemas-microsoft-com:vml" Requires="v">
                <p:oleObj spid="_x0000_s275480" name="Equation" r:id="rId3" imgW="1295280" imgH="241200" progId="Equation.3">
                  <p:embed/>
                </p:oleObj>
              </mc:Choice>
              <mc:Fallback>
                <p:oleObj name="Equation" r:id="rId3" imgW="12952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25" y="2484438"/>
                        <a:ext cx="46720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9332813"/>
      </p:ext>
    </p:extLst>
  </p:cSld>
  <p:clrMapOvr>
    <a:masterClrMapping/>
  </p:clrMapOvr>
  <p:transition spd="med">
    <p:zo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1891"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例1.</a:t>
            </a:r>
          </a:p>
        </p:txBody>
      </p:sp>
      <p:graphicFrame>
        <p:nvGraphicFramePr>
          <p:cNvPr id="116738" name="Object 4"/>
          <p:cNvGraphicFramePr>
            <a:graphicFrameLocks noChangeAspect="1"/>
          </p:cNvGraphicFramePr>
          <p:nvPr/>
        </p:nvGraphicFramePr>
        <p:xfrm>
          <a:off x="1371600" y="792163"/>
          <a:ext cx="5867400" cy="627062"/>
        </p:xfrm>
        <a:graphic>
          <a:graphicData uri="http://schemas.openxmlformats.org/presentationml/2006/ole">
            <mc:AlternateContent xmlns:mc="http://schemas.openxmlformats.org/markup-compatibility/2006">
              <mc:Choice xmlns:v="urn:schemas-microsoft-com:vml" Requires="v">
                <p:oleObj spid="_x0000_s116926" name="Equation" r:id="rId3" imgW="2133360" imgH="228600" progId="Equation.3">
                  <p:embed/>
                </p:oleObj>
              </mc:Choice>
              <mc:Fallback>
                <p:oleObj name="Equation" r:id="rId3" imgW="213336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92163"/>
                        <a:ext cx="5867400"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39" name="Object 5"/>
          <p:cNvGraphicFramePr>
            <a:graphicFrameLocks noChangeAspect="1"/>
          </p:cNvGraphicFramePr>
          <p:nvPr/>
        </p:nvGraphicFramePr>
        <p:xfrm>
          <a:off x="1403350" y="1844675"/>
          <a:ext cx="5715000" cy="646113"/>
        </p:xfrm>
        <a:graphic>
          <a:graphicData uri="http://schemas.openxmlformats.org/presentationml/2006/ole">
            <mc:AlternateContent xmlns:mc="http://schemas.openxmlformats.org/markup-compatibility/2006">
              <mc:Choice xmlns:v="urn:schemas-microsoft-com:vml" Requires="v">
                <p:oleObj spid="_x0000_s116927" name="Equation" r:id="rId5" imgW="2019240" imgH="228600" progId="Equation.3">
                  <p:embed/>
                </p:oleObj>
              </mc:Choice>
              <mc:Fallback>
                <p:oleObj name="Equation" r:id="rId5" imgW="201924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844675"/>
                        <a:ext cx="5715000"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0" name="Object 6"/>
          <p:cNvGraphicFramePr>
            <a:graphicFrameLocks noChangeAspect="1"/>
          </p:cNvGraphicFramePr>
          <p:nvPr/>
        </p:nvGraphicFramePr>
        <p:xfrm>
          <a:off x="1331913" y="2852738"/>
          <a:ext cx="2982912" cy="1112837"/>
        </p:xfrm>
        <a:graphic>
          <a:graphicData uri="http://schemas.openxmlformats.org/presentationml/2006/ole">
            <mc:AlternateContent xmlns:mc="http://schemas.openxmlformats.org/markup-compatibility/2006">
              <mc:Choice xmlns:v="urn:schemas-microsoft-com:vml" Requires="v">
                <p:oleObj spid="_x0000_s116928" name="Equation" r:id="rId7" imgW="1054080" imgH="393480" progId="Equation.3">
                  <p:embed/>
                </p:oleObj>
              </mc:Choice>
              <mc:Fallback>
                <p:oleObj name="Equation" r:id="rId7" imgW="1054080" imgH="3934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852738"/>
                        <a:ext cx="2982912"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1" name="Object 7"/>
          <p:cNvGraphicFramePr>
            <a:graphicFrameLocks noChangeAspect="1"/>
          </p:cNvGraphicFramePr>
          <p:nvPr/>
        </p:nvGraphicFramePr>
        <p:xfrm>
          <a:off x="4500563" y="2852738"/>
          <a:ext cx="2946400" cy="1112837"/>
        </p:xfrm>
        <a:graphic>
          <a:graphicData uri="http://schemas.openxmlformats.org/presentationml/2006/ole">
            <mc:AlternateContent xmlns:mc="http://schemas.openxmlformats.org/markup-compatibility/2006">
              <mc:Choice xmlns:v="urn:schemas-microsoft-com:vml" Requires="v">
                <p:oleObj spid="_x0000_s116929" name="Equation" r:id="rId9" imgW="1041120" imgH="393480" progId="Equation.3">
                  <p:embed/>
                </p:oleObj>
              </mc:Choice>
              <mc:Fallback>
                <p:oleObj name="Equation" r:id="rId9" imgW="1041120" imgH="3934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2852738"/>
                        <a:ext cx="2946400"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2" name="Object 8"/>
          <p:cNvGraphicFramePr>
            <a:graphicFrameLocks noChangeAspect="1"/>
          </p:cNvGraphicFramePr>
          <p:nvPr/>
        </p:nvGraphicFramePr>
        <p:xfrm>
          <a:off x="1331913" y="4149725"/>
          <a:ext cx="2336800" cy="609600"/>
        </p:xfrm>
        <a:graphic>
          <a:graphicData uri="http://schemas.openxmlformats.org/presentationml/2006/ole">
            <mc:AlternateContent xmlns:mc="http://schemas.openxmlformats.org/markup-compatibility/2006">
              <mc:Choice xmlns:v="urn:schemas-microsoft-com:vml" Requires="v">
                <p:oleObj spid="_x0000_s116930" name="Equation" r:id="rId11" imgW="825480" imgH="215640" progId="Equation.3">
                  <p:embed/>
                </p:oleObj>
              </mc:Choice>
              <mc:Fallback>
                <p:oleObj name="Equation" r:id="rId11" imgW="8254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4149725"/>
                        <a:ext cx="2336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3" name="Object 9"/>
          <p:cNvGraphicFramePr>
            <a:graphicFrameLocks noChangeAspect="1"/>
          </p:cNvGraphicFramePr>
          <p:nvPr/>
        </p:nvGraphicFramePr>
        <p:xfrm>
          <a:off x="1187450" y="5229225"/>
          <a:ext cx="5797550" cy="592138"/>
        </p:xfrm>
        <a:graphic>
          <a:graphicData uri="http://schemas.openxmlformats.org/presentationml/2006/ole">
            <mc:AlternateContent xmlns:mc="http://schemas.openxmlformats.org/markup-compatibility/2006">
              <mc:Choice xmlns:v="urn:schemas-microsoft-com:vml" Requires="v">
                <p:oleObj spid="_x0000_s116931" name="Equation" r:id="rId13" imgW="2108160" imgH="215640" progId="Equation.3">
                  <p:embed/>
                </p:oleObj>
              </mc:Choice>
              <mc:Fallback>
                <p:oleObj name="Equation" r:id="rId13" imgW="2108160" imgH="21564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5229225"/>
                        <a:ext cx="5797550"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2915" name="Rectangle 3"/>
          <p:cNvSpPr>
            <a:spLocks noGrp="1" noChangeArrowheads="1"/>
          </p:cNvSpPr>
          <p:nvPr>
            <p:ph type="body" sz="half" idx="1"/>
          </p:nvPr>
        </p:nvSpPr>
        <p:spPr/>
        <p:txBody>
          <a:bodyPr/>
          <a:lstStyle/>
          <a:p>
            <a:pPr eaLnBrk="1" hangingPunct="1">
              <a:buFont typeface="Wingdings" pitchFamily="2" charset="2"/>
              <a:buNone/>
              <a:defRPr/>
            </a:pPr>
            <a:r>
              <a:rPr lang="zh-CN" altLang="en-US" sz="2800" smtClean="0"/>
              <a:t>  </a:t>
            </a:r>
          </a:p>
        </p:txBody>
      </p:sp>
      <p:graphicFrame>
        <p:nvGraphicFramePr>
          <p:cNvPr id="117762" name="Object 10"/>
          <p:cNvGraphicFramePr>
            <a:graphicFrameLocks noGrp="1" noChangeAspect="1"/>
          </p:cNvGraphicFramePr>
          <p:nvPr>
            <p:ph sz="quarter" idx="2"/>
          </p:nvPr>
        </p:nvGraphicFramePr>
        <p:xfrm>
          <a:off x="6804025" y="4221163"/>
          <a:ext cx="414338" cy="490537"/>
        </p:xfrm>
        <a:graphic>
          <a:graphicData uri="http://schemas.openxmlformats.org/presentationml/2006/ole">
            <mc:AlternateContent xmlns:mc="http://schemas.openxmlformats.org/markup-compatibility/2006">
              <mc:Choice xmlns:v="urn:schemas-microsoft-com:vml" Requires="v">
                <p:oleObj spid="_x0000_s117920" name="Equation" r:id="rId3" imgW="139680" imgH="164880" progId="Equation.DSMT4">
                  <p:embed/>
                </p:oleObj>
              </mc:Choice>
              <mc:Fallback>
                <p:oleObj name="Equation" r:id="rId3" imgW="139680" imgH="16488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4221163"/>
                        <a:ext cx="414338" cy="490537"/>
                      </a:xfrm>
                      <a:prstGeom prst="rect">
                        <a:avLst/>
                      </a:prstGeom>
                    </p:spPr>
                  </p:pic>
                </p:oleObj>
              </mc:Fallback>
            </mc:AlternateContent>
          </a:graphicData>
        </a:graphic>
      </p:graphicFrame>
      <p:graphicFrame>
        <p:nvGraphicFramePr>
          <p:cNvPr id="117763" name="Object 4"/>
          <p:cNvGraphicFramePr>
            <a:graphicFrameLocks noChangeAspect="1"/>
          </p:cNvGraphicFramePr>
          <p:nvPr/>
        </p:nvGraphicFramePr>
        <p:xfrm>
          <a:off x="1490663" y="1052513"/>
          <a:ext cx="5343525" cy="3133725"/>
        </p:xfrm>
        <a:graphic>
          <a:graphicData uri="http://schemas.openxmlformats.org/presentationml/2006/ole">
            <mc:AlternateContent xmlns:mc="http://schemas.openxmlformats.org/markup-compatibility/2006">
              <mc:Choice xmlns:v="urn:schemas-microsoft-com:vml" Requires="v">
                <p:oleObj spid="_x0000_s117921" name="Equation" r:id="rId5" imgW="1942920" imgH="1143000" progId="Equation.DSMT4">
                  <p:embed/>
                </p:oleObj>
              </mc:Choice>
              <mc:Fallback>
                <p:oleObj name="Equation" r:id="rId5" imgW="1942920" imgH="1143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0663" y="1052513"/>
                        <a:ext cx="5343525" cy="313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4" name="Object 5"/>
          <p:cNvGraphicFramePr>
            <a:graphicFrameLocks noChangeAspect="1"/>
          </p:cNvGraphicFramePr>
          <p:nvPr/>
        </p:nvGraphicFramePr>
        <p:xfrm>
          <a:off x="468313" y="4941888"/>
          <a:ext cx="7405687" cy="681037"/>
        </p:xfrm>
        <a:graphic>
          <a:graphicData uri="http://schemas.openxmlformats.org/presentationml/2006/ole">
            <mc:AlternateContent xmlns:mc="http://schemas.openxmlformats.org/markup-compatibility/2006">
              <mc:Choice xmlns:v="urn:schemas-microsoft-com:vml" Requires="v">
                <p:oleObj spid="_x0000_s117922" name="Equation" r:id="rId7" imgW="2616120" imgH="241200" progId="Equation.3">
                  <p:embed/>
                </p:oleObj>
              </mc:Choice>
              <mc:Fallback>
                <p:oleObj name="Equation" r:id="rId7" imgW="2616120" imgH="2412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941888"/>
                        <a:ext cx="7405687"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5" name="Object 6"/>
          <p:cNvGraphicFramePr>
            <a:graphicFrameLocks noChangeAspect="1"/>
          </p:cNvGraphicFramePr>
          <p:nvPr/>
        </p:nvGraphicFramePr>
        <p:xfrm>
          <a:off x="2843213" y="5876925"/>
          <a:ext cx="4960937" cy="574675"/>
        </p:xfrm>
        <a:graphic>
          <a:graphicData uri="http://schemas.openxmlformats.org/presentationml/2006/ole">
            <mc:AlternateContent xmlns:mc="http://schemas.openxmlformats.org/markup-compatibility/2006">
              <mc:Choice xmlns:v="urn:schemas-microsoft-com:vml" Requires="v">
                <p:oleObj spid="_x0000_s117923" name="Equation" r:id="rId9" imgW="1752480" imgH="203040" progId="Equation.DSMT4">
                  <p:embed/>
                </p:oleObj>
              </mc:Choice>
              <mc:Fallback>
                <p:oleObj name="Equation" r:id="rId9" imgW="1752480" imgH="2030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5876925"/>
                        <a:ext cx="4960937"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919" name="Line 7"/>
          <p:cNvSpPr>
            <a:spLocks noChangeShapeType="1"/>
          </p:cNvSpPr>
          <p:nvPr/>
        </p:nvSpPr>
        <p:spPr bwMode="auto">
          <a:xfrm>
            <a:off x="2268538" y="4292600"/>
            <a:ext cx="4608512" cy="0"/>
          </a:xfrm>
          <a:prstGeom prst="line">
            <a:avLst/>
          </a:prstGeom>
          <a:noFill/>
          <a:ln w="9525">
            <a:solidFill>
              <a:schemeClr val="tx1"/>
            </a:solidFill>
            <a:prstDash val="dashDot"/>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2921" name="Line 9"/>
          <p:cNvSpPr>
            <a:spLocks noChangeShapeType="1"/>
          </p:cNvSpPr>
          <p:nvPr/>
        </p:nvSpPr>
        <p:spPr bwMode="auto">
          <a:xfrm>
            <a:off x="7164388" y="1196975"/>
            <a:ext cx="0" cy="2808288"/>
          </a:xfrm>
          <a:prstGeom prst="line">
            <a:avLst/>
          </a:prstGeom>
          <a:noFill/>
          <a:ln w="9525">
            <a:solidFill>
              <a:schemeClr val="tx1"/>
            </a:solidFill>
            <a:prstDash val="dashDot"/>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7766" name="Object 13"/>
          <p:cNvGraphicFramePr>
            <a:graphicFrameLocks noGrp="1" noChangeAspect="1"/>
          </p:cNvGraphicFramePr>
          <p:nvPr>
            <p:ph sz="quarter" idx="3"/>
          </p:nvPr>
        </p:nvGraphicFramePr>
        <p:xfrm>
          <a:off x="7308850" y="3500438"/>
          <a:ext cx="317500" cy="492125"/>
        </p:xfrm>
        <a:graphic>
          <a:graphicData uri="http://schemas.openxmlformats.org/presentationml/2006/ole">
            <mc:AlternateContent xmlns:mc="http://schemas.openxmlformats.org/markup-compatibility/2006">
              <mc:Choice xmlns:v="urn:schemas-microsoft-com:vml" Requires="v">
                <p:oleObj spid="_x0000_s117924" name="Equation" r:id="rId11" imgW="126720" imgH="139680" progId="Equation.DSMT4">
                  <p:embed/>
                </p:oleObj>
              </mc:Choice>
              <mc:Fallback>
                <p:oleObj name="Equation" r:id="rId11" imgW="126720" imgH="13968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3500438"/>
                        <a:ext cx="317500" cy="492125"/>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例2：</a:t>
            </a:r>
            <a:r>
              <a:rPr lang="zh-CN" altLang="en-US" b="1" dirty="0" smtClean="0"/>
              <a:t>设论域</a:t>
            </a:r>
            <a:r>
              <a:rPr lang="en-US" altLang="zh-CN" b="1" dirty="0" smtClean="0"/>
              <a:t>X=Y={1</a:t>
            </a:r>
            <a:r>
              <a:rPr lang="zh-CN" altLang="en-US" b="1" dirty="0" smtClean="0"/>
              <a:t>，</a:t>
            </a:r>
            <a:r>
              <a:rPr lang="en-US" altLang="zh-CN" b="1" dirty="0" smtClean="0"/>
              <a:t>2</a:t>
            </a:r>
            <a:r>
              <a:rPr lang="zh-CN" altLang="en-US" b="1" dirty="0" smtClean="0"/>
              <a:t>，</a:t>
            </a:r>
            <a:r>
              <a:rPr lang="en-US" altLang="zh-CN" b="1" dirty="0" smtClean="0"/>
              <a:t>3</a:t>
            </a:r>
            <a:r>
              <a:rPr lang="zh-CN" altLang="en-US" b="1" dirty="0" smtClean="0"/>
              <a:t>，</a:t>
            </a:r>
            <a:r>
              <a:rPr lang="en-US" altLang="zh-CN" b="1" dirty="0" smtClean="0"/>
              <a:t>4</a:t>
            </a:r>
            <a:r>
              <a:rPr lang="zh-CN" altLang="en-US" b="1" dirty="0" smtClean="0"/>
              <a:t>，</a:t>
            </a:r>
            <a:r>
              <a:rPr lang="en-US" altLang="zh-CN" b="1" dirty="0" smtClean="0"/>
              <a:t>5}</a:t>
            </a:r>
            <a:r>
              <a:rPr lang="zh-CN" altLang="en-US" b="1" dirty="0" smtClean="0"/>
              <a:t>，定义在</a:t>
            </a:r>
            <a:r>
              <a:rPr lang="en-US" altLang="zh-CN" b="1" dirty="0" smtClean="0"/>
              <a:t>X, </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Y</a:t>
            </a:r>
            <a:r>
              <a:rPr lang="zh-CN" altLang="en-US" b="1" dirty="0" smtClean="0"/>
              <a:t>上的模糊集</a:t>
            </a:r>
            <a:r>
              <a:rPr lang="zh-CN" altLang="en-US" b="1" dirty="0" smtClean="0">
                <a:latin typeface="Arial"/>
              </a:rPr>
              <a:t>“</a:t>
            </a:r>
            <a:r>
              <a:rPr lang="zh-CN" altLang="en-US" b="1" dirty="0" smtClean="0">
                <a:solidFill>
                  <a:schemeClr val="hlink"/>
                </a:solidFill>
              </a:rPr>
              <a:t>大</a:t>
            </a:r>
            <a:r>
              <a:rPr lang="zh-CN" altLang="en-US" b="1" dirty="0" smtClean="0">
                <a:latin typeface="Arial"/>
              </a:rPr>
              <a:t>”</a:t>
            </a:r>
            <a:r>
              <a:rPr lang="en-US" altLang="zh-CN" b="1" dirty="0" smtClean="0"/>
              <a:t>, </a:t>
            </a:r>
            <a:r>
              <a:rPr lang="zh-CN" altLang="en-US" b="1" dirty="0" smtClean="0">
                <a:latin typeface="Arial"/>
              </a:rPr>
              <a:t>“</a:t>
            </a:r>
            <a:r>
              <a:rPr lang="zh-CN" altLang="en-US" b="1" dirty="0" smtClean="0">
                <a:solidFill>
                  <a:schemeClr val="hlink"/>
                </a:solidFill>
              </a:rPr>
              <a:t>小</a:t>
            </a:r>
            <a:r>
              <a:rPr lang="zh-CN" altLang="en-US" b="1" dirty="0" smtClean="0">
                <a:latin typeface="Arial"/>
              </a:rPr>
              <a:t>”</a:t>
            </a:r>
            <a:r>
              <a:rPr lang="en-US" altLang="zh-CN" b="1" dirty="0" smtClean="0"/>
              <a:t> </a:t>
            </a:r>
            <a:r>
              <a:rPr lang="zh-CN" altLang="en-US" b="1" dirty="0" smtClean="0"/>
              <a:t>为:</a:t>
            </a: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p:txBody>
      </p:sp>
      <p:sp>
        <p:nvSpPr>
          <p:cNvPr id="424963" name="Rectangle 3"/>
          <p:cNvSpPr>
            <a:spLocks noChangeArrowheads="1"/>
          </p:cNvSpPr>
          <p:nvPr/>
        </p:nvSpPr>
        <p:spPr bwMode="auto">
          <a:xfrm>
            <a:off x="0" y="26289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9810" name="Object 4"/>
          <p:cNvGraphicFramePr>
            <a:graphicFrameLocks noChangeAspect="1"/>
          </p:cNvGraphicFramePr>
          <p:nvPr>
            <p:extLst>
              <p:ext uri="{D42A27DB-BD31-4B8C-83A1-F6EECF244321}">
                <p14:modId xmlns:p14="http://schemas.microsoft.com/office/powerpoint/2010/main" val="1907627454"/>
              </p:ext>
            </p:extLst>
          </p:nvPr>
        </p:nvGraphicFramePr>
        <p:xfrm>
          <a:off x="1528763" y="2909888"/>
          <a:ext cx="5194300" cy="3038475"/>
        </p:xfrm>
        <a:graphic>
          <a:graphicData uri="http://schemas.openxmlformats.org/presentationml/2006/ole">
            <mc:AlternateContent xmlns:mc="http://schemas.openxmlformats.org/markup-compatibility/2006">
              <mc:Choice xmlns:v="urn:schemas-microsoft-com:vml" Requires="v">
                <p:oleObj spid="_x0000_s119867" name="Equation" r:id="rId3" imgW="1714320" imgH="1002960" progId="Equation.DSMT4">
                  <p:embed/>
                </p:oleObj>
              </mc:Choice>
              <mc:Fallback>
                <p:oleObj name="Equation" r:id="rId3" imgW="1714320" imgH="1002960" progId="Equation.DSMT4">
                  <p:embed/>
                  <p:pic>
                    <p:nvPicPr>
                      <p:cNvPr id="0" name="Object 4"/>
                      <p:cNvPicPr>
                        <a:picLocks noChangeAspect="1" noChangeArrowheads="1"/>
                      </p:cNvPicPr>
                      <p:nvPr/>
                    </p:nvPicPr>
                    <p:blipFill>
                      <a:blip r:embed="rId4"/>
                      <a:srcRect/>
                      <a:stretch>
                        <a:fillRect/>
                      </a:stretch>
                    </p:blipFill>
                    <p:spPr bwMode="auto">
                      <a:xfrm>
                        <a:off x="1528763" y="2909888"/>
                        <a:ext cx="5194300" cy="303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87022652"/>
              </p:ext>
            </p:extLst>
          </p:nvPr>
        </p:nvGraphicFramePr>
        <p:xfrm>
          <a:off x="827584" y="5661248"/>
          <a:ext cx="5200650" cy="611188"/>
        </p:xfrm>
        <a:graphic>
          <a:graphicData uri="http://schemas.openxmlformats.org/presentationml/2006/ole">
            <mc:AlternateContent xmlns:mc="http://schemas.openxmlformats.org/markup-compatibility/2006">
              <mc:Choice xmlns:v="urn:schemas-microsoft-com:vml" Requires="v">
                <p:oleObj spid="_x0000_s119868" name="Equation" r:id="rId5" imgW="1879560" imgH="215640" progId="Equation.DSMT4">
                  <p:embed/>
                </p:oleObj>
              </mc:Choice>
              <mc:Fallback>
                <p:oleObj name="Equation" r:id="rId5" imgW="1879560" imgH="21564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5661248"/>
                        <a:ext cx="5200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45F33C3-F9D8-4840-8010-34443530EBBD}"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4466" name="Rectangle 2"/>
          <p:cNvSpPr>
            <a:spLocks noGrp="1" noChangeArrowheads="1"/>
          </p:cNvSpPr>
          <p:nvPr>
            <p:ph type="body" sz="half" idx="1"/>
          </p:nvPr>
        </p:nvSpPr>
        <p:spPr>
          <a:xfrm>
            <a:off x="457200" y="1600200"/>
            <a:ext cx="8291513" cy="4525963"/>
          </a:xfrm>
        </p:spPr>
        <p:txBody>
          <a:bodyPr/>
          <a:lstStyle/>
          <a:p>
            <a:pPr eaLnBrk="1" hangingPunct="1">
              <a:buFont typeface="Wingdings" pitchFamily="2" charset="2"/>
              <a:buNone/>
              <a:defRPr/>
            </a:pPr>
            <a:endParaRPr lang="zh-CN" altLang="en-US" sz="2800" smtClean="0"/>
          </a:p>
          <a:p>
            <a:pPr eaLnBrk="1" hangingPunct="1">
              <a:buFont typeface="Wingdings" pitchFamily="2" charset="2"/>
              <a:buNone/>
              <a:defRPr/>
            </a:pPr>
            <a:r>
              <a:rPr lang="zh-CN" altLang="en-US" b="1" smtClean="0"/>
              <a:t>若</a:t>
            </a:r>
            <a:r>
              <a:rPr lang="en-US" altLang="zh-CN" b="1" u="sng" smtClean="0"/>
              <a:t>A</a:t>
            </a:r>
            <a:r>
              <a:rPr lang="en-US" altLang="zh-CN" b="1" smtClean="0"/>
              <a:t> </a:t>
            </a:r>
            <a:r>
              <a:rPr lang="zh-CN" altLang="en-US" b="1" smtClean="0"/>
              <a:t>小，则 </a:t>
            </a:r>
            <a:r>
              <a:rPr lang="en-US" altLang="zh-CN" b="1" u="sng" smtClean="0"/>
              <a:t>B</a:t>
            </a:r>
            <a:r>
              <a:rPr lang="en-US" altLang="zh-CN" b="1" smtClean="0"/>
              <a:t> </a:t>
            </a:r>
            <a:r>
              <a:rPr lang="zh-CN" altLang="en-US" b="1" smtClean="0"/>
              <a:t>大，如果</a:t>
            </a:r>
            <a:r>
              <a:rPr lang="en-US" altLang="zh-CN" b="1" u="sng" smtClean="0"/>
              <a:t>A1</a:t>
            </a:r>
            <a:r>
              <a:rPr lang="en-US" altLang="zh-CN" b="1" smtClean="0"/>
              <a:t> </a:t>
            </a:r>
            <a:r>
              <a:rPr lang="zh-CN" altLang="en-US" b="1" smtClean="0"/>
              <a:t>较小，求</a:t>
            </a:r>
            <a:r>
              <a:rPr lang="en-US" altLang="zh-CN" b="1" u="sng" smtClean="0"/>
              <a:t>B1</a:t>
            </a:r>
            <a:r>
              <a:rPr lang="en-US" altLang="zh-CN" b="1" smtClean="0"/>
              <a:t> </a:t>
            </a:r>
            <a:r>
              <a:rPr lang="zh-CN" altLang="en-US" b="1" smtClean="0"/>
              <a:t>的大小</a:t>
            </a:r>
          </a:p>
          <a:p>
            <a:pPr eaLnBrk="1" hangingPunct="1">
              <a:buFont typeface="Wingdings" pitchFamily="2" charset="2"/>
              <a:buNone/>
              <a:defRPr/>
            </a:pPr>
            <a:endParaRPr lang="zh-CN" altLang="en-US" b="1" smtClean="0">
              <a:solidFill>
                <a:srgbClr val="001817"/>
              </a:solidFill>
            </a:endParaRPr>
          </a:p>
        </p:txBody>
      </p:sp>
      <p:sp>
        <p:nvSpPr>
          <p:cNvPr id="57446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0834" name="Object 5"/>
          <p:cNvGraphicFramePr>
            <a:graphicFrameLocks noGrp="1" noChangeAspect="1"/>
          </p:cNvGraphicFramePr>
          <p:nvPr>
            <p:ph sz="half" idx="2"/>
          </p:nvPr>
        </p:nvGraphicFramePr>
        <p:xfrm>
          <a:off x="1331913" y="3141663"/>
          <a:ext cx="5705475" cy="2549525"/>
        </p:xfrm>
        <a:graphic>
          <a:graphicData uri="http://schemas.openxmlformats.org/presentationml/2006/ole">
            <mc:AlternateContent xmlns:mc="http://schemas.openxmlformats.org/markup-compatibility/2006">
              <mc:Choice xmlns:v="urn:schemas-microsoft-com:vml" Requires="v">
                <p:oleObj spid="_x0000_s120868" name="Equation" r:id="rId3" imgW="1904760" imgH="850680" progId="Equation.DSMT4">
                  <p:embed/>
                </p:oleObj>
              </mc:Choice>
              <mc:Fallback>
                <p:oleObj name="Equation" r:id="rId3" imgW="1904760" imgH="8506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141663"/>
                        <a:ext cx="5705475" cy="2549525"/>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solidFill>
                  <a:schemeClr val="hlink"/>
                </a:solidFill>
              </a:rPr>
              <a:t>解：</a:t>
            </a:r>
            <a:r>
              <a:rPr lang="zh-CN" altLang="en-US" smtClean="0">
                <a:solidFill>
                  <a:srgbClr val="001817"/>
                </a:solidFill>
              </a:rPr>
              <a:t> </a:t>
            </a:r>
          </a:p>
        </p:txBody>
      </p:sp>
      <p:sp>
        <p:nvSpPr>
          <p:cNvPr id="42598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1858" name="Object 4"/>
          <p:cNvGraphicFramePr>
            <a:graphicFrameLocks noChangeAspect="1"/>
          </p:cNvGraphicFramePr>
          <p:nvPr>
            <p:extLst>
              <p:ext uri="{D42A27DB-BD31-4B8C-83A1-F6EECF244321}">
                <p14:modId xmlns:p14="http://schemas.microsoft.com/office/powerpoint/2010/main" val="32628718"/>
              </p:ext>
            </p:extLst>
          </p:nvPr>
        </p:nvGraphicFramePr>
        <p:xfrm>
          <a:off x="985043" y="1772816"/>
          <a:ext cx="7173913" cy="3954463"/>
        </p:xfrm>
        <a:graphic>
          <a:graphicData uri="http://schemas.openxmlformats.org/presentationml/2006/ole">
            <mc:AlternateContent xmlns:mc="http://schemas.openxmlformats.org/markup-compatibility/2006">
              <mc:Choice xmlns:v="urn:schemas-microsoft-com:vml" Requires="v">
                <p:oleObj spid="_x0000_s121891" name="Equation" r:id="rId3" imgW="4000320" imgH="1955520" progId="Equation.DSMT4">
                  <p:embed/>
                </p:oleObj>
              </mc:Choice>
              <mc:Fallback>
                <p:oleObj name="Equation" r:id="rId3" imgW="4000320" imgH="1955520" progId="Equation.DSMT4">
                  <p:embed/>
                  <p:pic>
                    <p:nvPicPr>
                      <p:cNvPr id="0" name="Object 4"/>
                      <p:cNvPicPr>
                        <a:picLocks noChangeAspect="1" noChangeArrowheads="1"/>
                      </p:cNvPicPr>
                      <p:nvPr/>
                    </p:nvPicPr>
                    <p:blipFill>
                      <a:blip r:embed="rId4"/>
                      <a:srcRect/>
                      <a:stretch>
                        <a:fillRect/>
                      </a:stretch>
                    </p:blipFill>
                    <p:spPr bwMode="auto">
                      <a:xfrm>
                        <a:off x="985043" y="1772816"/>
                        <a:ext cx="7173913" cy="395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7"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chemeClr val="hlink"/>
                </a:solidFill>
              </a:rPr>
              <a:t>如</a:t>
            </a:r>
            <a:r>
              <a:rPr lang="en-US" altLang="zh-CN" b="1" smtClean="0">
                <a:solidFill>
                  <a:schemeClr val="hlink"/>
                </a:solidFill>
              </a:rPr>
              <a:t>:</a:t>
            </a:r>
          </a:p>
          <a:p>
            <a:pPr eaLnBrk="1" hangingPunct="1">
              <a:buFont typeface="Wingdings" pitchFamily="2" charset="2"/>
              <a:buNone/>
              <a:defRPr/>
            </a:pPr>
            <a:r>
              <a:rPr lang="zh-CN" altLang="en-US" b="1" smtClean="0"/>
              <a:t>    </a:t>
            </a:r>
            <a:r>
              <a:rPr lang="zh-CN" altLang="en-US" b="1" smtClean="0">
                <a:solidFill>
                  <a:schemeClr val="hlink"/>
                </a:solidFill>
                <a:latin typeface="Arial"/>
              </a:rPr>
              <a:t>“</a:t>
            </a:r>
            <a:r>
              <a:rPr lang="zh-CN" altLang="en-US" b="1" smtClean="0">
                <a:solidFill>
                  <a:schemeClr val="hlink"/>
                </a:solidFill>
              </a:rPr>
              <a:t>老年人</a:t>
            </a:r>
            <a:r>
              <a:rPr lang="zh-CN" altLang="en-US" b="1" smtClean="0">
                <a:solidFill>
                  <a:schemeClr val="hlink"/>
                </a:solidFill>
                <a:latin typeface="Arial"/>
              </a:rPr>
              <a:t>”</a:t>
            </a:r>
            <a:r>
              <a:rPr lang="zh-CN" altLang="en-US" b="1" smtClean="0">
                <a:solidFill>
                  <a:schemeClr val="hlink"/>
                </a:solidFill>
              </a:rPr>
              <a:t>集合，</a:t>
            </a:r>
            <a:r>
              <a:rPr lang="zh-CN" altLang="en-US" b="1" smtClean="0">
                <a:solidFill>
                  <a:schemeClr val="hlink"/>
                </a:solidFill>
                <a:latin typeface="Arial"/>
              </a:rPr>
              <a:t>“</a:t>
            </a:r>
            <a:r>
              <a:rPr lang="zh-CN" altLang="en-US" b="1" smtClean="0">
                <a:solidFill>
                  <a:schemeClr val="hlink"/>
                </a:solidFill>
              </a:rPr>
              <a:t>胖子</a:t>
            </a:r>
            <a:r>
              <a:rPr lang="zh-CN" altLang="en-US" b="1" smtClean="0">
                <a:solidFill>
                  <a:schemeClr val="hlink"/>
                </a:solidFill>
                <a:latin typeface="Arial"/>
              </a:rPr>
              <a:t>”</a:t>
            </a:r>
            <a:r>
              <a:rPr lang="zh-CN" altLang="en-US" b="1" smtClean="0">
                <a:solidFill>
                  <a:schemeClr val="hlink"/>
                </a:solidFill>
              </a:rPr>
              <a:t>集合</a:t>
            </a:r>
          </a:p>
          <a:p>
            <a:pPr eaLnBrk="1" hangingPunct="1">
              <a:buFont typeface="Wingdings" pitchFamily="2" charset="2"/>
              <a:buNone/>
              <a:defRPr/>
            </a:pPr>
            <a:r>
              <a:rPr lang="zh-CN" altLang="en-US" b="1" smtClean="0"/>
              <a:t>                               </a:t>
            </a:r>
            <a:r>
              <a:rPr lang="zh-CN" altLang="en-US" b="1" smtClean="0">
                <a:solidFill>
                  <a:srgbClr val="00FF00"/>
                </a:solidFill>
                <a:sym typeface="Wingdings" pitchFamily="2" charset="2"/>
              </a:rPr>
              <a:t></a:t>
            </a:r>
            <a:r>
              <a:rPr lang="zh-CN" altLang="en-US" b="1" smtClean="0"/>
              <a:t>没有明确的外延概念。</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a:t>
            </a:r>
            <a:r>
              <a:rPr lang="zh-CN" altLang="en-US" b="1" smtClean="0">
                <a:solidFill>
                  <a:schemeClr val="hlink"/>
                </a:solidFill>
              </a:rPr>
              <a:t>查德</a:t>
            </a:r>
            <a:r>
              <a:rPr lang="en-US" altLang="zh-CN" b="1" smtClean="0">
                <a:solidFill>
                  <a:schemeClr val="hlink"/>
                </a:solidFill>
              </a:rPr>
              <a:t>1965</a:t>
            </a:r>
            <a:r>
              <a:rPr lang="zh-CN" altLang="en-US" b="1" smtClean="0">
                <a:solidFill>
                  <a:schemeClr val="hlink"/>
                </a:solidFill>
              </a:rPr>
              <a:t>年提出模糊集合概念</a:t>
            </a:r>
          </a:p>
          <a:p>
            <a:pPr eaLnBrk="1" hangingPunct="1">
              <a:buFont typeface="Wingdings" pitchFamily="2" charset="2"/>
              <a:buNone/>
              <a:defRPr/>
            </a:pPr>
            <a:r>
              <a:rPr lang="zh-CN" altLang="en-US" b="1" smtClean="0"/>
              <a:t>                               </a:t>
            </a:r>
            <a:r>
              <a:rPr lang="zh-CN" altLang="en-US" b="1" smtClean="0">
                <a:solidFill>
                  <a:srgbClr val="00FF00"/>
                </a:solidFill>
                <a:sym typeface="Wingdings" pitchFamily="2" charset="2"/>
              </a:rPr>
              <a:t></a:t>
            </a:r>
            <a:r>
              <a:rPr lang="zh-CN" altLang="en-US" b="1" smtClean="0"/>
              <a:t>程度取值</a:t>
            </a:r>
            <a:r>
              <a:rPr lang="en-US" altLang="zh-CN" b="1" smtClean="0"/>
              <a:t>[0</a:t>
            </a:r>
            <a:r>
              <a:rPr lang="zh-CN" altLang="en-US" b="1" smtClean="0"/>
              <a:t>，</a:t>
            </a:r>
            <a:r>
              <a:rPr lang="en-US" altLang="zh-CN" b="1" smtClean="0"/>
              <a:t>1]</a:t>
            </a:r>
            <a:r>
              <a:rPr lang="zh-CN" altLang="en-US" b="1" smtClean="0"/>
              <a:t>。</a:t>
            </a:r>
          </a:p>
          <a:p>
            <a:pPr eaLnBrk="1" hangingPunct="1">
              <a:defRPr/>
            </a:pPr>
            <a:endParaRPr lang="zh-CN" altLang="en-US" smtClean="0"/>
          </a:p>
          <a:p>
            <a:pPr eaLnBrk="1" hangingPunct="1">
              <a:defRPr/>
            </a:pPr>
            <a:endParaRPr lang="zh-CN" altLang="en-US" smtClean="0"/>
          </a:p>
        </p:txBody>
      </p:sp>
    </p:spTree>
  </p:cSld>
  <p:clrMapOvr>
    <a:masterClrMapping/>
  </p:clrMapOvr>
  <p:transition spd="med">
    <p:zo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7010" name="Rectangle 2"/>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rgbClr val="00FF00"/>
                </a:solidFill>
              </a:rPr>
              <a:t>方法二：</a:t>
            </a:r>
          </a:p>
          <a:p>
            <a:pPr eaLnBrk="1" hangingPunct="1">
              <a:defRPr/>
            </a:pPr>
            <a:endParaRPr lang="zh-CN" altLang="en-US" b="1"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buFont typeface="Wingdings" pitchFamily="2" charset="2"/>
              <a:buNone/>
              <a:defRPr/>
            </a:pPr>
            <a:r>
              <a:rPr lang="zh-CN" altLang="en-US" smtClean="0"/>
              <a:t>             </a:t>
            </a:r>
            <a:r>
              <a:rPr lang="en-US" altLang="zh-CN" b="1" smtClean="0"/>
              <a:t>E	</a:t>
            </a:r>
            <a:r>
              <a:rPr lang="en-US" altLang="zh-CN" b="1" smtClean="0">
                <a:latin typeface="Arial"/>
              </a:rPr>
              <a:t>——</a:t>
            </a:r>
            <a:r>
              <a:rPr lang="zh-CN" altLang="en-US" b="1" smtClean="0"/>
              <a:t>全域上的全称矩阵</a:t>
            </a:r>
          </a:p>
        </p:txBody>
      </p:sp>
      <p:sp>
        <p:nvSpPr>
          <p:cNvPr id="427011" name="Rectangle 3"/>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2882" name="Object 4"/>
          <p:cNvGraphicFramePr>
            <a:graphicFrameLocks noChangeAspect="1"/>
          </p:cNvGraphicFramePr>
          <p:nvPr/>
        </p:nvGraphicFramePr>
        <p:xfrm>
          <a:off x="1698625" y="2484438"/>
          <a:ext cx="4672013" cy="869950"/>
        </p:xfrm>
        <a:graphic>
          <a:graphicData uri="http://schemas.openxmlformats.org/presentationml/2006/ole">
            <mc:AlternateContent xmlns:mc="http://schemas.openxmlformats.org/markup-compatibility/2006">
              <mc:Choice xmlns:v="urn:schemas-microsoft-com:vml" Requires="v">
                <p:oleObj spid="_x0000_s122915" name="Equation" r:id="rId3" imgW="1295280" imgH="241200" progId="Equation.3">
                  <p:embed/>
                </p:oleObj>
              </mc:Choice>
              <mc:Fallback>
                <p:oleObj name="Equation" r:id="rId3" imgW="129528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25" y="2484438"/>
                        <a:ext cx="46720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8034" name="Rectangle 1026"/>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a:t>
            </a:r>
            <a:r>
              <a:rPr lang="en-US" altLang="zh-CN" b="1" dirty="0" smtClean="0">
                <a:solidFill>
                  <a:schemeClr val="hlink"/>
                </a:solidFill>
              </a:rPr>
              <a:t>2</a:t>
            </a:r>
            <a:r>
              <a:rPr lang="zh-CN" altLang="en-US" b="1" dirty="0" smtClean="0">
                <a:solidFill>
                  <a:schemeClr val="hlink"/>
                </a:solidFill>
              </a:rPr>
              <a:t>：</a:t>
            </a:r>
            <a:r>
              <a:rPr lang="zh-CN" altLang="en-US" dirty="0" smtClean="0"/>
              <a:t> </a:t>
            </a:r>
          </a:p>
        </p:txBody>
      </p:sp>
      <p:sp>
        <p:nvSpPr>
          <p:cNvPr id="428035" name="Rectangle 1027"/>
          <p:cNvSpPr>
            <a:spLocks noChangeArrowheads="1"/>
          </p:cNvSpPr>
          <p:nvPr/>
        </p:nvSpPr>
        <p:spPr bwMode="auto">
          <a:xfrm>
            <a:off x="250825" y="12684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8036" name="Rectangle 1028"/>
          <p:cNvSpPr>
            <a:spLocks noChangeArrowheads="1"/>
          </p:cNvSpPr>
          <p:nvPr/>
        </p:nvSpPr>
        <p:spPr bwMode="auto">
          <a:xfrm>
            <a:off x="0" y="2452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3906" name="Object 1029"/>
          <p:cNvGraphicFramePr>
            <a:graphicFrameLocks noChangeAspect="1"/>
          </p:cNvGraphicFramePr>
          <p:nvPr>
            <p:extLst>
              <p:ext uri="{D42A27DB-BD31-4B8C-83A1-F6EECF244321}">
                <p14:modId xmlns:p14="http://schemas.microsoft.com/office/powerpoint/2010/main" val="4165823437"/>
              </p:ext>
            </p:extLst>
          </p:nvPr>
        </p:nvGraphicFramePr>
        <p:xfrm>
          <a:off x="971600" y="1844824"/>
          <a:ext cx="6845300" cy="3379787"/>
        </p:xfrm>
        <a:graphic>
          <a:graphicData uri="http://schemas.openxmlformats.org/presentationml/2006/ole">
            <mc:AlternateContent xmlns:mc="http://schemas.openxmlformats.org/markup-compatibility/2006">
              <mc:Choice xmlns:v="urn:schemas-microsoft-com:vml" Requires="v">
                <p:oleObj spid="_x0000_s123964" name="Equation" r:id="rId3" imgW="2730240" imgH="1333440" progId="Equation.DSMT4">
                  <p:embed/>
                </p:oleObj>
              </mc:Choice>
              <mc:Fallback>
                <p:oleObj name="Equation" r:id="rId3" imgW="2730240" imgH="1333440" progId="Equation.DSMT4">
                  <p:embed/>
                  <p:pic>
                    <p:nvPicPr>
                      <p:cNvPr id="0" name="Object 1029"/>
                      <p:cNvPicPr>
                        <a:picLocks noChangeAspect="1" noChangeArrowheads="1"/>
                      </p:cNvPicPr>
                      <p:nvPr/>
                    </p:nvPicPr>
                    <p:blipFill>
                      <a:blip r:embed="rId4"/>
                      <a:srcRect/>
                      <a:stretch>
                        <a:fillRect/>
                      </a:stretch>
                    </p:blipFill>
                    <p:spPr bwMode="auto">
                      <a:xfrm>
                        <a:off x="971600" y="1844824"/>
                        <a:ext cx="6845300" cy="337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067660034"/>
              </p:ext>
            </p:extLst>
          </p:nvPr>
        </p:nvGraphicFramePr>
        <p:xfrm>
          <a:off x="909638" y="4356100"/>
          <a:ext cx="5200650" cy="611188"/>
        </p:xfrm>
        <a:graphic>
          <a:graphicData uri="http://schemas.openxmlformats.org/presentationml/2006/ole">
            <mc:AlternateContent xmlns:mc="http://schemas.openxmlformats.org/markup-compatibility/2006">
              <mc:Choice xmlns:v="urn:schemas-microsoft-com:vml" Requires="v">
                <p:oleObj spid="_x0000_s123965" name="Equation" r:id="rId5" imgW="1879560" imgH="215640" progId="Equation.DSMT4">
                  <p:embed/>
                </p:oleObj>
              </mc:Choice>
              <mc:Fallback>
                <p:oleObj name="Equation" r:id="rId5" imgW="1879560" imgH="215640" progId="Equation.DSMT4">
                  <p:embed/>
                  <p:pic>
                    <p:nvPicPr>
                      <p:cNvPr id="0" name="Object 9"/>
                      <p:cNvPicPr>
                        <a:picLocks noChangeAspect="1" noChangeArrowheads="1"/>
                      </p:cNvPicPr>
                      <p:nvPr/>
                    </p:nvPicPr>
                    <p:blipFill>
                      <a:blip r:embed="rId6"/>
                      <a:srcRect/>
                      <a:stretch>
                        <a:fillRect/>
                      </a:stretch>
                    </p:blipFill>
                    <p:spPr bwMode="auto">
                      <a:xfrm>
                        <a:off x="909638" y="4356100"/>
                        <a:ext cx="5200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058" name="Rectangle 102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4930" name="Object 1027"/>
          <p:cNvGraphicFramePr>
            <a:graphicFrameLocks noChangeAspect="1"/>
          </p:cNvGraphicFramePr>
          <p:nvPr/>
        </p:nvGraphicFramePr>
        <p:xfrm>
          <a:off x="0" y="533400"/>
          <a:ext cx="9190038" cy="5384800"/>
        </p:xfrm>
        <a:graphic>
          <a:graphicData uri="http://schemas.openxmlformats.org/presentationml/2006/ole">
            <mc:AlternateContent xmlns:mc="http://schemas.openxmlformats.org/markup-compatibility/2006">
              <mc:Choice xmlns:v="urn:schemas-microsoft-com:vml" Requires="v">
                <p:oleObj spid="_x0000_s124962" name="Equation" r:id="rId3" imgW="5041800" imgH="2565360" progId="Equation.DSMT4">
                  <p:embed/>
                </p:oleObj>
              </mc:Choice>
              <mc:Fallback>
                <p:oleObj name="Equation" r:id="rId3" imgW="5041800" imgH="2565360" progId="Equation.DSMT4">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90038" cy="538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0082" name="Rectangle 102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30083" name="Rectangle 1027"/>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5954" name="Object 1028"/>
          <p:cNvGraphicFramePr>
            <a:graphicFrameLocks noChangeAspect="1"/>
          </p:cNvGraphicFramePr>
          <p:nvPr/>
        </p:nvGraphicFramePr>
        <p:xfrm>
          <a:off x="700088" y="831850"/>
          <a:ext cx="7805737" cy="5078413"/>
        </p:xfrm>
        <a:graphic>
          <a:graphicData uri="http://schemas.openxmlformats.org/presentationml/2006/ole">
            <mc:AlternateContent xmlns:mc="http://schemas.openxmlformats.org/markup-compatibility/2006">
              <mc:Choice xmlns:v="urn:schemas-microsoft-com:vml" Requires="v">
                <p:oleObj spid="_x0000_s125987" name="Equation" r:id="rId3" imgW="2387520" imgH="1549080" progId="Equation.DSMT4">
                  <p:embed/>
                </p:oleObj>
              </mc:Choice>
              <mc:Fallback>
                <p:oleObj name="Equation" r:id="rId3" imgW="2387520" imgH="1549080" progId="Equation.DSMT4">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8" y="831850"/>
                        <a:ext cx="7805737" cy="5078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1106" name="Rectangle 1026"/>
          <p:cNvSpPr>
            <a:spLocks noGrp="1" noChangeArrowheads="1"/>
          </p:cNvSpPr>
          <p:nvPr>
            <p:ph type="body" idx="1"/>
          </p:nvPr>
        </p:nvSpPr>
        <p:spPr>
          <a:xfrm>
            <a:off x="157163" y="692150"/>
            <a:ext cx="8986837" cy="5334000"/>
          </a:xfrm>
        </p:spPr>
        <p:txBody>
          <a:bodyPr/>
          <a:lstStyle/>
          <a:p>
            <a:pPr eaLnBrk="1" hangingPunct="1">
              <a:buFont typeface="Wingdings" pitchFamily="2" charset="2"/>
              <a:buNone/>
              <a:defRPr/>
            </a:pPr>
            <a:r>
              <a:rPr lang="en-US" altLang="zh-CN" b="1" dirty="0" smtClean="0">
                <a:solidFill>
                  <a:schemeClr val="hlink"/>
                </a:solidFill>
              </a:rPr>
              <a:t>b.</a:t>
            </a:r>
            <a:r>
              <a:rPr lang="zh-CN" altLang="en-US" b="1" dirty="0" smtClean="0">
                <a:solidFill>
                  <a:schemeClr val="hlink"/>
                </a:solidFill>
              </a:rPr>
              <a:t>多重简单模糊条件推理句</a:t>
            </a:r>
          </a:p>
          <a:p>
            <a:pPr eaLnBrk="1" hangingPunct="1">
              <a:buFont typeface="Wingdings" pitchFamily="2" charset="2"/>
              <a:buNone/>
              <a:defRPr/>
            </a:pPr>
            <a:r>
              <a:rPr lang="en-US" altLang="zh-CN" b="1" dirty="0" smtClean="0">
                <a:solidFill>
                  <a:srgbClr val="00FF00"/>
                </a:solidFill>
              </a:rPr>
              <a:t>               （1）if  </a:t>
            </a:r>
            <a:r>
              <a:rPr lang="en-US" altLang="zh-CN" b="1" u="sng" dirty="0" smtClean="0"/>
              <a:t>A</a:t>
            </a:r>
            <a:r>
              <a:rPr lang="en-US" altLang="zh-CN" b="1" dirty="0" smtClean="0"/>
              <a:t> </a:t>
            </a:r>
            <a:r>
              <a:rPr lang="en-US" altLang="zh-CN" b="1" dirty="0" smtClean="0">
                <a:solidFill>
                  <a:srgbClr val="00FF00"/>
                </a:solidFill>
              </a:rPr>
              <a:t> then </a:t>
            </a:r>
            <a:r>
              <a:rPr lang="en-US" altLang="zh-CN" b="1" u="sng" dirty="0" smtClean="0"/>
              <a:t>B</a:t>
            </a:r>
            <a:r>
              <a:rPr lang="en-US" altLang="zh-CN" b="1" dirty="0" smtClean="0">
                <a:solidFill>
                  <a:srgbClr val="F3275C"/>
                </a:solidFill>
              </a:rPr>
              <a:t> </a:t>
            </a:r>
            <a:r>
              <a:rPr lang="en-US" altLang="zh-CN" b="1" dirty="0" smtClean="0">
                <a:solidFill>
                  <a:srgbClr val="00FF00"/>
                </a:solidFill>
              </a:rPr>
              <a:t> else</a:t>
            </a:r>
            <a:r>
              <a:rPr lang="en-US" altLang="zh-CN" b="1" dirty="0" smtClean="0"/>
              <a:t> </a:t>
            </a:r>
            <a:r>
              <a:rPr lang="en-US" altLang="zh-CN" b="1" u="sng" dirty="0" smtClean="0"/>
              <a:t>C</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r>
              <a:rPr lang="zh-CN" altLang="en-US" b="1" dirty="0" smtClean="0"/>
              <a:t>设</a:t>
            </a:r>
            <a:r>
              <a:rPr lang="en-US" altLang="zh-CN" b="1" u="sng" dirty="0" smtClean="0"/>
              <a:t>A</a:t>
            </a:r>
            <a:r>
              <a:rPr lang="en-US" altLang="zh-CN" b="1" dirty="0" smtClean="0"/>
              <a:t> </a:t>
            </a:r>
            <a:r>
              <a:rPr lang="zh-CN" altLang="en-US" b="1" dirty="0" smtClean="0"/>
              <a:t>、</a:t>
            </a:r>
            <a:r>
              <a:rPr lang="en-US" altLang="zh-CN" b="1" u="sng" dirty="0" smtClean="0"/>
              <a:t>B</a:t>
            </a:r>
            <a:r>
              <a:rPr lang="en-US" altLang="zh-CN" b="1" dirty="0" smtClean="0"/>
              <a:t> </a:t>
            </a:r>
            <a:r>
              <a:rPr lang="zh-CN" altLang="en-US" b="1" dirty="0" smtClean="0"/>
              <a:t>、</a:t>
            </a:r>
            <a:r>
              <a:rPr lang="en-US" altLang="zh-CN" b="1" u="sng" dirty="0" smtClean="0"/>
              <a:t>C</a:t>
            </a:r>
            <a:r>
              <a:rPr lang="zh-CN" altLang="en-US" b="1" dirty="0" smtClean="0"/>
              <a:t>分别定义在论域</a:t>
            </a:r>
            <a:r>
              <a:rPr lang="en-US" altLang="zh-CN" b="1" dirty="0" smtClean="0"/>
              <a:t>X</a:t>
            </a:r>
            <a:r>
              <a:rPr lang="zh-CN" altLang="en-US" b="1" dirty="0" smtClean="0"/>
              <a:t>、</a:t>
            </a:r>
            <a:r>
              <a:rPr lang="en-US" altLang="zh-CN" b="1" dirty="0" smtClean="0"/>
              <a:t>Y</a:t>
            </a:r>
            <a:r>
              <a:rPr lang="zh-CN" altLang="en-US" b="1" dirty="0" smtClean="0"/>
              <a:t>上的模糊集</a:t>
            </a:r>
          </a:p>
          <a:p>
            <a:pPr eaLnBrk="1" hangingPunct="1">
              <a:buFont typeface="Wingdings" pitchFamily="2" charset="2"/>
              <a:buNone/>
              <a:defRPr/>
            </a:pPr>
            <a:r>
              <a:rPr lang="zh-CN" altLang="en-US" b="1" dirty="0" smtClean="0"/>
              <a:t>合，则在论域</a:t>
            </a:r>
            <a:r>
              <a:rPr lang="en-US" altLang="zh-CN" b="1" dirty="0" err="1" smtClean="0"/>
              <a:t>X</a:t>
            </a:r>
            <a:r>
              <a:rPr lang="en-US" altLang="zh-CN" b="1" dirty="0" err="1" smtClean="0">
                <a:solidFill>
                  <a:srgbClr val="F3275C"/>
                </a:solidFill>
              </a:rPr>
              <a:t>x</a:t>
            </a:r>
            <a:r>
              <a:rPr lang="en-US" altLang="zh-CN" b="1" dirty="0" err="1" smtClean="0"/>
              <a:t>Y</a:t>
            </a:r>
            <a:r>
              <a:rPr lang="zh-CN" altLang="en-US" b="1" dirty="0" smtClean="0"/>
              <a:t>上的模糊关系：</a:t>
            </a:r>
          </a:p>
        </p:txBody>
      </p:sp>
      <p:sp>
        <p:nvSpPr>
          <p:cNvPr id="431107" name="Rectangle 1027"/>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6978" name="Object 1028"/>
          <p:cNvGraphicFramePr>
            <a:graphicFrameLocks noChangeAspect="1"/>
          </p:cNvGraphicFramePr>
          <p:nvPr/>
        </p:nvGraphicFramePr>
        <p:xfrm>
          <a:off x="2195513" y="4437063"/>
          <a:ext cx="3962400" cy="2911475"/>
        </p:xfrm>
        <a:graphic>
          <a:graphicData uri="http://schemas.openxmlformats.org/presentationml/2006/ole">
            <mc:AlternateContent xmlns:mc="http://schemas.openxmlformats.org/markup-compatibility/2006">
              <mc:Choice xmlns:v="urn:schemas-microsoft-com:vml" Requires="v">
                <p:oleObj spid="_x0000_s127011" name="Equation" r:id="rId3" imgW="1282680" imgH="939600" progId="Equation.3">
                  <p:embed/>
                </p:oleObj>
              </mc:Choice>
              <mc:Fallback>
                <p:oleObj name="Equation" r:id="rId3" imgW="1282680" imgH="9396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437063"/>
                        <a:ext cx="3962400" cy="291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2131" name="Rectangle 1027"/>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28002" name="Object 1028"/>
          <p:cNvGraphicFramePr>
            <a:graphicFrameLocks noChangeAspect="1"/>
          </p:cNvGraphicFramePr>
          <p:nvPr/>
        </p:nvGraphicFramePr>
        <p:xfrm>
          <a:off x="762000" y="1066800"/>
          <a:ext cx="2974975" cy="603250"/>
        </p:xfrm>
        <a:graphic>
          <a:graphicData uri="http://schemas.openxmlformats.org/presentationml/2006/ole">
            <mc:AlternateContent xmlns:mc="http://schemas.openxmlformats.org/markup-compatibility/2006">
              <mc:Choice xmlns:v="urn:schemas-microsoft-com:vml" Requires="v">
                <p:oleObj spid="_x0000_s128096" name="Equation" r:id="rId3" imgW="1066680" imgH="215640" progId="Equation.3">
                  <p:embed/>
                </p:oleObj>
              </mc:Choice>
              <mc:Fallback>
                <p:oleObj name="Equation" r:id="rId3" imgW="1066680" imgH="21564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2974975"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3" name="Object 1029"/>
          <p:cNvGraphicFramePr>
            <a:graphicFrameLocks noChangeAspect="1"/>
          </p:cNvGraphicFramePr>
          <p:nvPr/>
        </p:nvGraphicFramePr>
        <p:xfrm>
          <a:off x="1547813" y="1773238"/>
          <a:ext cx="4994275" cy="1562100"/>
        </p:xfrm>
        <a:graphic>
          <a:graphicData uri="http://schemas.openxmlformats.org/presentationml/2006/ole">
            <mc:AlternateContent xmlns:mc="http://schemas.openxmlformats.org/markup-compatibility/2006">
              <mc:Choice xmlns:v="urn:schemas-microsoft-com:vml" Requires="v">
                <p:oleObj spid="_x0000_s128097" name="Equation" r:id="rId5" imgW="1790640" imgH="558720" progId="Equation.3">
                  <p:embed/>
                </p:oleObj>
              </mc:Choice>
              <mc:Fallback>
                <p:oleObj name="Equation" r:id="rId5" imgW="1790640" imgH="558720" progId="Equation.3">
                  <p:embed/>
                  <p:pic>
                    <p:nvPicPr>
                      <p:cNvPr id="0"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1773238"/>
                        <a:ext cx="4994275" cy="156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4" name="Object 1030"/>
          <p:cNvGraphicFramePr>
            <a:graphicFrameLocks noChangeAspect="1"/>
          </p:cNvGraphicFramePr>
          <p:nvPr/>
        </p:nvGraphicFramePr>
        <p:xfrm>
          <a:off x="755650" y="3068638"/>
          <a:ext cx="6069013" cy="1695450"/>
        </p:xfrm>
        <a:graphic>
          <a:graphicData uri="http://schemas.openxmlformats.org/presentationml/2006/ole">
            <mc:AlternateContent xmlns:mc="http://schemas.openxmlformats.org/markup-compatibility/2006">
              <mc:Choice xmlns:v="urn:schemas-microsoft-com:vml" Requires="v">
                <p:oleObj spid="_x0000_s128098" name="Equation" r:id="rId7" imgW="2920680" imgH="812520" progId="Equation.DSMT4">
                  <p:embed/>
                </p:oleObj>
              </mc:Choice>
              <mc:Fallback>
                <p:oleObj name="Equation" r:id="rId7" imgW="2920680" imgH="812520" progId="Equation.DSMT4">
                  <p:embed/>
                  <p:pic>
                    <p:nvPicPr>
                      <p:cNvPr id="0" name="Object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3068638"/>
                        <a:ext cx="6069013" cy="169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3154" name="Rectangle 2"/>
          <p:cNvSpPr>
            <a:spLocks noGrp="1" noChangeArrowheads="1"/>
          </p:cNvSpPr>
          <p:nvPr>
            <p:ph type="body" idx="1"/>
          </p:nvPr>
        </p:nvSpPr>
        <p:spPr/>
        <p:txBody>
          <a:bodyPr/>
          <a:lstStyle/>
          <a:p>
            <a:pPr eaLnBrk="1" hangingPunct="1">
              <a:buFont typeface="Wingdings" pitchFamily="2" charset="2"/>
              <a:buNone/>
              <a:defRPr/>
            </a:pPr>
            <a:r>
              <a:rPr lang="zh-CN" altLang="en-US" dirty="0" smtClean="0">
                <a:solidFill>
                  <a:schemeClr val="accent2"/>
                </a:solidFill>
              </a:rPr>
              <a:t>   </a:t>
            </a:r>
            <a:r>
              <a:rPr lang="zh-CN" altLang="en-US" b="1" dirty="0" smtClean="0">
                <a:solidFill>
                  <a:schemeClr val="hlink"/>
                </a:solidFill>
              </a:rPr>
              <a:t>推理合成关系：</a:t>
            </a:r>
            <a:r>
              <a:rPr lang="zh-CN" altLang="en-US" b="1" dirty="0" smtClean="0"/>
              <a:t>设</a:t>
            </a:r>
            <a:r>
              <a:rPr lang="en-US" altLang="zh-CN" b="1" u="sng" dirty="0" smtClean="0">
                <a:solidFill>
                  <a:schemeClr val="hlink"/>
                </a:solidFill>
              </a:rPr>
              <a:t>A1</a:t>
            </a:r>
            <a:r>
              <a:rPr lang="en-US" altLang="zh-CN" b="1" dirty="0" smtClean="0">
                <a:solidFill>
                  <a:schemeClr val="hlink"/>
                </a:solidFill>
              </a:rPr>
              <a:t> </a:t>
            </a:r>
            <a:r>
              <a:rPr lang="zh-CN" altLang="en-US" b="1" dirty="0" smtClean="0">
                <a:solidFill>
                  <a:schemeClr val="hlink"/>
                </a:solidFill>
              </a:rPr>
              <a:t>、</a:t>
            </a:r>
            <a:r>
              <a:rPr lang="en-US" altLang="zh-CN" b="1" u="sng" dirty="0" smtClean="0">
                <a:solidFill>
                  <a:schemeClr val="hlink"/>
                </a:solidFill>
              </a:rPr>
              <a:t>B1</a:t>
            </a:r>
            <a:r>
              <a:rPr lang="zh-CN" altLang="en-US" b="1" dirty="0" smtClean="0"/>
              <a:t>也是</a:t>
            </a:r>
            <a:r>
              <a:rPr lang="en-US" altLang="zh-CN" b="1" dirty="0" smtClean="0"/>
              <a:t>X</a:t>
            </a:r>
            <a:r>
              <a:rPr lang="zh-CN" altLang="en-US" b="1" dirty="0" smtClean="0"/>
              <a:t>、</a:t>
            </a:r>
            <a:r>
              <a:rPr lang="en-US" altLang="zh-CN" b="1" dirty="0" smtClean="0"/>
              <a:t>Y</a:t>
            </a:r>
            <a:r>
              <a:rPr lang="zh-CN" altLang="en-US" b="1" dirty="0" smtClean="0"/>
              <a:t>上的模糊集。</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r>
              <a:rPr lang="zh-CN" altLang="en-US" b="1" dirty="0" smtClean="0">
                <a:solidFill>
                  <a:srgbClr val="001817"/>
                </a:solidFill>
              </a:rPr>
              <a:t>   </a:t>
            </a:r>
            <a:r>
              <a:rPr lang="zh-CN" altLang="en-US" b="1" dirty="0" smtClean="0"/>
              <a:t>已知：在</a:t>
            </a:r>
            <a:r>
              <a:rPr lang="en-US" altLang="zh-CN" b="1" u="sng" dirty="0" smtClean="0">
                <a:solidFill>
                  <a:srgbClr val="00FF00"/>
                </a:solidFill>
              </a:rPr>
              <a:t>A1</a:t>
            </a:r>
            <a:r>
              <a:rPr lang="en-US" altLang="zh-CN" b="1" dirty="0" smtClean="0"/>
              <a:t> </a:t>
            </a:r>
            <a:r>
              <a:rPr lang="zh-CN" altLang="en-US" b="1" dirty="0" smtClean="0"/>
              <a:t>及</a:t>
            </a:r>
            <a:r>
              <a:rPr lang="zh-CN" altLang="en-US" b="1" dirty="0" smtClean="0">
                <a:latin typeface="Arial"/>
              </a:rPr>
              <a:t>“</a:t>
            </a:r>
            <a:r>
              <a:rPr lang="en-US" altLang="zh-CN" b="1" dirty="0" smtClean="0">
                <a:solidFill>
                  <a:srgbClr val="00FF00"/>
                </a:solidFill>
              </a:rPr>
              <a:t>if  </a:t>
            </a:r>
            <a:r>
              <a:rPr lang="en-US" altLang="zh-CN" b="1" u="sng" dirty="0" smtClean="0">
                <a:solidFill>
                  <a:srgbClr val="00FF00"/>
                </a:solidFill>
              </a:rPr>
              <a:t>A</a:t>
            </a:r>
            <a:r>
              <a:rPr lang="en-US" altLang="zh-CN" b="1" dirty="0" smtClean="0">
                <a:solidFill>
                  <a:srgbClr val="00FF00"/>
                </a:solidFill>
              </a:rPr>
              <a:t>  then </a:t>
            </a:r>
            <a:r>
              <a:rPr lang="en-US" altLang="zh-CN" b="1" u="sng" dirty="0" smtClean="0">
                <a:solidFill>
                  <a:srgbClr val="00FF00"/>
                </a:solidFill>
              </a:rPr>
              <a:t>B</a:t>
            </a:r>
            <a:r>
              <a:rPr lang="en-US" altLang="zh-CN" b="1" dirty="0" smtClean="0">
                <a:latin typeface="Arial"/>
              </a:rPr>
              <a:t>”</a:t>
            </a:r>
            <a:r>
              <a:rPr lang="zh-CN" altLang="en-US" b="1" dirty="0" smtClean="0"/>
              <a:t>前提</a:t>
            </a:r>
          </a:p>
          <a:p>
            <a:pPr eaLnBrk="1" hangingPunct="1">
              <a:buFont typeface="Wingdings" pitchFamily="2" charset="2"/>
              <a:buNone/>
              <a:defRPr/>
            </a:pPr>
            <a:r>
              <a:rPr lang="zh-CN" altLang="en-US" b="1" dirty="0" smtClean="0"/>
              <a:t>   下求</a:t>
            </a:r>
            <a:r>
              <a:rPr lang="en-US" altLang="zh-CN" b="1" u="sng" dirty="0" smtClean="0">
                <a:solidFill>
                  <a:srgbClr val="00FF00"/>
                </a:solidFill>
              </a:rPr>
              <a:t>B1</a:t>
            </a:r>
            <a:r>
              <a:rPr lang="en-US" altLang="zh-CN" b="1" u="sng" dirty="0" smtClean="0"/>
              <a:t>:</a:t>
            </a:r>
            <a:endParaRPr lang="en-US" altLang="zh-CN" b="1" dirty="0" smtClean="0"/>
          </a:p>
          <a:p>
            <a:pPr eaLnBrk="1" hangingPunct="1">
              <a:buFont typeface="Wingdings" pitchFamily="2" charset="2"/>
              <a:buNone/>
              <a:defRPr/>
            </a:pPr>
            <a:r>
              <a:rPr lang="en-US" altLang="zh-CN" dirty="0" smtClean="0">
                <a:solidFill>
                  <a:srgbClr val="001817"/>
                </a:solidFill>
              </a:rPr>
              <a:t>           </a:t>
            </a:r>
            <a:endParaRPr lang="en-US" altLang="zh-CN" u="sng" dirty="0" smtClean="0">
              <a:solidFill>
                <a:srgbClr val="001817"/>
              </a:solidFill>
            </a:endParaRPr>
          </a:p>
          <a:p>
            <a:pPr eaLnBrk="1" hangingPunct="1">
              <a:buFont typeface="Wingdings" pitchFamily="2" charset="2"/>
              <a:buNone/>
              <a:defRPr/>
            </a:pPr>
            <a:endParaRPr lang="zh-CN" altLang="en-US" dirty="0" smtClean="0">
              <a:solidFill>
                <a:srgbClr val="001817"/>
              </a:solidFill>
            </a:endParaRPr>
          </a:p>
          <a:p>
            <a:pPr eaLnBrk="1" hangingPunct="1">
              <a:buFont typeface="Wingdings" pitchFamily="2" charset="2"/>
              <a:buNone/>
              <a:defRPr/>
            </a:pPr>
            <a:endParaRPr lang="zh-CN" altLang="en-US" dirty="0" smtClean="0">
              <a:solidFill>
                <a:srgbClr val="001817"/>
              </a:solidFill>
            </a:endParaRPr>
          </a:p>
        </p:txBody>
      </p:sp>
      <p:graphicFrame>
        <p:nvGraphicFramePr>
          <p:cNvPr id="129026" name="Object 3"/>
          <p:cNvGraphicFramePr>
            <a:graphicFrameLocks noChangeAspect="1"/>
          </p:cNvGraphicFramePr>
          <p:nvPr/>
        </p:nvGraphicFramePr>
        <p:xfrm>
          <a:off x="2843213" y="5157788"/>
          <a:ext cx="2209800" cy="819150"/>
        </p:xfrm>
        <a:graphic>
          <a:graphicData uri="http://schemas.openxmlformats.org/presentationml/2006/ole">
            <mc:AlternateContent xmlns:mc="http://schemas.openxmlformats.org/markup-compatibility/2006">
              <mc:Choice xmlns:v="urn:schemas-microsoft-com:vml" Requires="v">
                <p:oleObj spid="_x0000_s129058" name="Equation" r:id="rId3" imgW="685800" imgH="253800" progId="Equation.3">
                  <p:embed/>
                </p:oleObj>
              </mc:Choice>
              <mc:Fallback>
                <p:oleObj name="Equation" r:id="rId3" imgW="685800" imgH="253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5157788"/>
                        <a:ext cx="22098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323528" y="345998"/>
            <a:ext cx="2501006" cy="646331"/>
          </a:xfrm>
          <a:prstGeom prst="rect">
            <a:avLst/>
          </a:prstGeom>
        </p:spPr>
        <p:txBody>
          <a:bodyPr wrap="none">
            <a:spAutoFit/>
          </a:bodyPr>
          <a:lstStyle/>
          <a:p>
            <a:r>
              <a:rPr lang="zh-CN" altLang="en-US" sz="3600" b="1" dirty="0" smtClean="0">
                <a:solidFill>
                  <a:schemeClr val="hlink"/>
                </a:solidFill>
                <a:latin typeface="黑体" pitchFamily="2" charset="-122"/>
                <a:ea typeface="黑体" pitchFamily="2" charset="-122"/>
              </a:rPr>
              <a:t>模糊推理：</a:t>
            </a:r>
            <a:endParaRPr lang="zh-CN" altLang="en-US" sz="3600" dirty="0"/>
          </a:p>
        </p:txBody>
      </p:sp>
    </p:spTree>
  </p:cSld>
  <p:clrMapOvr>
    <a:masterClrMapping/>
  </p:clrMapOvr>
  <p:transition spd="med">
    <p:zo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9" name="Rectangle 3"/>
          <p:cNvSpPr>
            <a:spLocks noGrp="1" noChangeArrowheads="1"/>
          </p:cNvSpPr>
          <p:nvPr>
            <p:ph type="body" idx="1"/>
          </p:nvPr>
        </p:nvSpPr>
        <p:spPr>
          <a:xfrm>
            <a:off x="304800" y="685800"/>
            <a:ext cx="8662988" cy="5413375"/>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solidFill>
                  <a:schemeClr val="hlink"/>
                </a:solidFill>
              </a:rPr>
              <a:t>推理规则:</a:t>
            </a:r>
            <a:r>
              <a:rPr lang="zh-CN" altLang="en-US" b="1" smtClean="0">
                <a:solidFill>
                  <a:srgbClr val="001817"/>
                </a:solidFill>
              </a:rPr>
              <a:t>  </a:t>
            </a:r>
            <a:r>
              <a:rPr lang="zh-CN" altLang="en-US" b="1" smtClean="0"/>
              <a:t>大前提</a:t>
            </a:r>
          </a:p>
          <a:p>
            <a:pPr eaLnBrk="1" hangingPunct="1">
              <a:buFont typeface="Wingdings" pitchFamily="2" charset="2"/>
              <a:buNone/>
              <a:defRPr/>
            </a:pPr>
            <a:r>
              <a:rPr lang="zh-CN" altLang="en-US" b="1" smtClean="0"/>
              <a:t>                   小前提</a:t>
            </a:r>
          </a:p>
          <a:p>
            <a:pPr eaLnBrk="1" hangingPunct="1">
              <a:buFont typeface="Wingdings" pitchFamily="2" charset="2"/>
              <a:buNone/>
              <a:defRPr/>
            </a:pPr>
            <a:r>
              <a:rPr lang="zh-CN" altLang="en-US" b="1" smtClean="0"/>
              <a:t>                   结论</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模糊变换器:</a:t>
            </a:r>
          </a:p>
          <a:p>
            <a:pPr eaLnBrk="1" hangingPunct="1">
              <a:buFont typeface="Wingdings" pitchFamily="2" charset="2"/>
              <a:buNone/>
              <a:defRPr/>
            </a:pPr>
            <a:endParaRPr lang="zh-CN" altLang="en-US" b="1" smtClean="0">
              <a:solidFill>
                <a:schemeClr val="hlink"/>
              </a:solidFill>
            </a:endParaRPr>
          </a:p>
        </p:txBody>
      </p:sp>
      <p:graphicFrame>
        <p:nvGraphicFramePr>
          <p:cNvPr id="118786" name="Object 4"/>
          <p:cNvGraphicFramePr>
            <a:graphicFrameLocks noChangeAspect="1"/>
          </p:cNvGraphicFramePr>
          <p:nvPr/>
        </p:nvGraphicFramePr>
        <p:xfrm>
          <a:off x="3851275" y="1268413"/>
          <a:ext cx="1066800" cy="490537"/>
        </p:xfrm>
        <a:graphic>
          <a:graphicData uri="http://schemas.openxmlformats.org/presentationml/2006/ole">
            <mc:AlternateContent xmlns:mc="http://schemas.openxmlformats.org/markup-compatibility/2006">
              <mc:Choice xmlns:v="urn:schemas-microsoft-com:vml" Requires="v">
                <p:oleObj spid="_x0000_s276614" name="Equation" r:id="rId3" imgW="469800" imgH="215640" progId="Equation.3">
                  <p:embed/>
                </p:oleObj>
              </mc:Choice>
              <mc:Fallback>
                <p:oleObj name="Equation" r:id="rId3" imgW="4698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268413"/>
                        <a:ext cx="1066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7" name="Object 5"/>
          <p:cNvGraphicFramePr>
            <a:graphicFrameLocks noChangeAspect="1"/>
          </p:cNvGraphicFramePr>
          <p:nvPr/>
        </p:nvGraphicFramePr>
        <p:xfrm>
          <a:off x="3851275" y="1916113"/>
          <a:ext cx="431800" cy="490537"/>
        </p:xfrm>
        <a:graphic>
          <a:graphicData uri="http://schemas.openxmlformats.org/presentationml/2006/ole">
            <mc:AlternateContent xmlns:mc="http://schemas.openxmlformats.org/markup-compatibility/2006">
              <mc:Choice xmlns:v="urn:schemas-microsoft-com:vml" Requires="v">
                <p:oleObj spid="_x0000_s276615" name="Equation" r:id="rId5" imgW="190440" imgH="215640" progId="Equation.3">
                  <p:embed/>
                </p:oleObj>
              </mc:Choice>
              <mc:Fallback>
                <p:oleObj name="Equation" r:id="rId5" imgW="1904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91611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8" name="Object 6"/>
          <p:cNvGraphicFramePr>
            <a:graphicFrameLocks noChangeAspect="1"/>
          </p:cNvGraphicFramePr>
          <p:nvPr/>
        </p:nvGraphicFramePr>
        <p:xfrm>
          <a:off x="3708400" y="2565400"/>
          <a:ext cx="3748088" cy="490538"/>
        </p:xfrm>
        <a:graphic>
          <a:graphicData uri="http://schemas.openxmlformats.org/presentationml/2006/ole">
            <mc:AlternateContent xmlns:mc="http://schemas.openxmlformats.org/markup-compatibility/2006">
              <mc:Choice xmlns:v="urn:schemas-microsoft-com:vml" Requires="v">
                <p:oleObj spid="_x0000_s276616" name="Equation" r:id="rId7" imgW="1650960" imgH="215640" progId="Equation.3">
                  <p:embed/>
                </p:oleObj>
              </mc:Choice>
              <mc:Fallback>
                <p:oleObj name="Equation" r:id="rId7" imgW="165096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2565400"/>
                        <a:ext cx="3748088"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3943" name="Rectangle 7"/>
          <p:cNvSpPr>
            <a:spLocks noChangeArrowheads="1"/>
          </p:cNvSpPr>
          <p:nvPr/>
        </p:nvSpPr>
        <p:spPr bwMode="auto">
          <a:xfrm>
            <a:off x="3419475" y="4581525"/>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8789" name="Object 8"/>
          <p:cNvGraphicFramePr>
            <a:graphicFrameLocks noChangeAspect="1"/>
          </p:cNvGraphicFramePr>
          <p:nvPr/>
        </p:nvGraphicFramePr>
        <p:xfrm>
          <a:off x="3563938" y="4724400"/>
          <a:ext cx="1066800" cy="490538"/>
        </p:xfrm>
        <a:graphic>
          <a:graphicData uri="http://schemas.openxmlformats.org/presentationml/2006/ole">
            <mc:AlternateContent xmlns:mc="http://schemas.openxmlformats.org/markup-compatibility/2006">
              <mc:Choice xmlns:v="urn:schemas-microsoft-com:vml" Requires="v">
                <p:oleObj spid="_x0000_s276617" name="Microsoft 公式 3.0" r:id="rId9" imgW="469800" imgH="215640" progId="Equation.3">
                  <p:embed/>
                </p:oleObj>
              </mc:Choice>
              <mc:Fallback>
                <p:oleObj name="Microsoft 公式 3.0" r:id="rId9" imgW="4698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938" y="4724400"/>
                        <a:ext cx="1066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0" name="Object 9"/>
          <p:cNvGraphicFramePr>
            <a:graphicFrameLocks noChangeAspect="1"/>
          </p:cNvGraphicFramePr>
          <p:nvPr/>
        </p:nvGraphicFramePr>
        <p:xfrm>
          <a:off x="5364163" y="4724400"/>
          <a:ext cx="431800" cy="490538"/>
        </p:xfrm>
        <a:graphic>
          <a:graphicData uri="http://schemas.openxmlformats.org/presentationml/2006/ole">
            <mc:AlternateContent xmlns:mc="http://schemas.openxmlformats.org/markup-compatibility/2006">
              <mc:Choice xmlns:v="urn:schemas-microsoft-com:vml" Requires="v">
                <p:oleObj spid="_x0000_s276618"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472440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1" name="Object 10"/>
          <p:cNvGraphicFramePr>
            <a:graphicFrameLocks noChangeAspect="1"/>
          </p:cNvGraphicFramePr>
          <p:nvPr/>
        </p:nvGraphicFramePr>
        <p:xfrm>
          <a:off x="2411413" y="4724400"/>
          <a:ext cx="431800" cy="490538"/>
        </p:xfrm>
        <a:graphic>
          <a:graphicData uri="http://schemas.openxmlformats.org/presentationml/2006/ole">
            <mc:AlternateContent xmlns:mc="http://schemas.openxmlformats.org/markup-compatibility/2006">
              <mc:Choice xmlns:v="urn:schemas-microsoft-com:vml" Requires="v">
                <p:oleObj spid="_x0000_s276619" name="Microsoft 公式 3.0" r:id="rId13" imgW="190440" imgH="215640" progId="Equation.3">
                  <p:embed/>
                </p:oleObj>
              </mc:Choice>
              <mc:Fallback>
                <p:oleObj name="Microsoft 公式 3.0" r:id="rId13" imgW="1904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413" y="472440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3947" name="Line 11"/>
          <p:cNvSpPr>
            <a:spLocks noChangeShapeType="1"/>
          </p:cNvSpPr>
          <p:nvPr/>
        </p:nvSpPr>
        <p:spPr bwMode="auto">
          <a:xfrm>
            <a:off x="2916238" y="4941888"/>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3948" name="Line 12"/>
          <p:cNvSpPr>
            <a:spLocks noChangeShapeType="1"/>
          </p:cNvSpPr>
          <p:nvPr/>
        </p:nvSpPr>
        <p:spPr bwMode="auto">
          <a:xfrm>
            <a:off x="4716463" y="5013325"/>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 name="矩形 1"/>
          <p:cNvSpPr/>
          <p:nvPr/>
        </p:nvSpPr>
        <p:spPr>
          <a:xfrm>
            <a:off x="323528" y="345998"/>
            <a:ext cx="2501006" cy="646331"/>
          </a:xfrm>
          <a:prstGeom prst="rect">
            <a:avLst/>
          </a:prstGeom>
        </p:spPr>
        <p:txBody>
          <a:bodyPr wrap="none">
            <a:spAutoFit/>
          </a:bodyPr>
          <a:lstStyle/>
          <a:p>
            <a:r>
              <a:rPr lang="zh-CN" altLang="en-US" sz="3600" b="1" dirty="0" smtClean="0">
                <a:solidFill>
                  <a:schemeClr val="hlink"/>
                </a:solidFill>
                <a:latin typeface="黑体" pitchFamily="2" charset="-122"/>
                <a:ea typeface="黑体" pitchFamily="2" charset="-122"/>
              </a:rPr>
              <a:t>模糊推理：</a:t>
            </a:r>
            <a:endParaRPr lang="zh-CN" altLang="en-US" sz="3600" dirty="0"/>
          </a:p>
        </p:txBody>
      </p:sp>
    </p:spTree>
    <p:extLst>
      <p:ext uri="{BB962C8B-B14F-4D97-AF65-F5344CB8AC3E}">
        <p14:creationId xmlns:p14="http://schemas.microsoft.com/office/powerpoint/2010/main" val="2871315809"/>
      </p:ext>
    </p:extLst>
  </p:cSld>
  <p:clrMapOvr>
    <a:masterClrMapping/>
  </p:clrMapOvr>
  <p:transition spd="med">
    <p:zoom/>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4178"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0050" name="Object 3"/>
          <p:cNvGraphicFramePr>
            <a:graphicFrameLocks noChangeAspect="1"/>
          </p:cNvGraphicFramePr>
          <p:nvPr>
            <p:extLst>
              <p:ext uri="{D42A27DB-BD31-4B8C-83A1-F6EECF244321}">
                <p14:modId xmlns:p14="http://schemas.microsoft.com/office/powerpoint/2010/main" val="1226771252"/>
              </p:ext>
            </p:extLst>
          </p:nvPr>
        </p:nvGraphicFramePr>
        <p:xfrm>
          <a:off x="1187450" y="1836738"/>
          <a:ext cx="7016750" cy="3813175"/>
        </p:xfrm>
        <a:graphic>
          <a:graphicData uri="http://schemas.openxmlformats.org/presentationml/2006/ole">
            <mc:AlternateContent xmlns:mc="http://schemas.openxmlformats.org/markup-compatibility/2006">
              <mc:Choice xmlns:v="urn:schemas-microsoft-com:vml" Requires="v">
                <p:oleObj spid="_x0000_s130083" name="Equation" r:id="rId3" imgW="2565360" imgH="1612800" progId="Equation.DSMT4">
                  <p:embed/>
                </p:oleObj>
              </mc:Choice>
              <mc:Fallback>
                <p:oleObj name="Equation" r:id="rId3" imgW="2565360" imgH="1612800" progId="Equation.DSMT4">
                  <p:embed/>
                  <p:pic>
                    <p:nvPicPr>
                      <p:cNvPr id="0" name="Object 3"/>
                      <p:cNvPicPr>
                        <a:picLocks noChangeAspect="1" noChangeArrowheads="1"/>
                      </p:cNvPicPr>
                      <p:nvPr/>
                    </p:nvPicPr>
                    <p:blipFill>
                      <a:blip r:embed="rId4"/>
                      <a:srcRect/>
                      <a:stretch>
                        <a:fillRect/>
                      </a:stretch>
                    </p:blipFill>
                    <p:spPr bwMode="auto">
                      <a:xfrm>
                        <a:off x="1187450" y="1836738"/>
                        <a:ext cx="7016750" cy="381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4180" name="Rectangle 4"/>
          <p:cNvSpPr>
            <a:spLocks noChangeArrowheads="1"/>
          </p:cNvSpPr>
          <p:nvPr/>
        </p:nvSpPr>
        <p:spPr bwMode="auto">
          <a:xfrm>
            <a:off x="468313" y="333375"/>
            <a:ext cx="2305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r>
              <a:rPr lang="zh-CN" altLang="en-US" b="1">
                <a:solidFill>
                  <a:schemeClr val="hlink"/>
                </a:solidFill>
                <a:effectLst>
                  <a:outerShdw blurRad="38100" dist="38100" dir="2700000" algn="tl">
                    <a:srgbClr val="000000"/>
                  </a:outerShdw>
                </a:effectLst>
                <a:ea typeface="宋体" pitchFamily="2" charset="-122"/>
              </a:rPr>
              <a:t>例：</a:t>
            </a:r>
            <a:r>
              <a:rPr lang="zh-CN" altLang="en-US" b="1">
                <a:solidFill>
                  <a:schemeClr val="tx1"/>
                </a:solidFill>
                <a:effectLst>
                  <a:outerShdw blurRad="38100" dist="38100" dir="2700000" algn="tl">
                    <a:srgbClr val="000000"/>
                  </a:outerShdw>
                </a:effectLst>
                <a:ea typeface="宋体" pitchFamily="2" charset="-122"/>
              </a:rPr>
              <a:t>设论域</a:t>
            </a:r>
          </a:p>
        </p:txBody>
      </p:sp>
    </p:spTree>
  </p:cSld>
  <p:clrMapOvr>
    <a:masterClrMapping/>
  </p:clrMapOvr>
  <p:transition spd="med">
    <p:zoom/>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5202" name="Rectangle 2"/>
          <p:cNvSpPr>
            <a:spLocks noGrp="1" noChangeArrowheads="1"/>
          </p:cNvSpPr>
          <p:nvPr>
            <p:ph type="body" idx="1"/>
          </p:nvPr>
        </p:nvSpPr>
        <p:spPr/>
        <p:txBody>
          <a:bodyPr/>
          <a:lstStyle/>
          <a:p>
            <a:pPr eaLnBrk="1" hangingPunct="1">
              <a:buFont typeface="Wingdings" pitchFamily="2" charset="2"/>
              <a:buNone/>
              <a:defRPr/>
            </a:pPr>
            <a:r>
              <a:rPr lang="zh-CN" altLang="en-US" b="1" dirty="0" smtClean="0">
                <a:solidFill>
                  <a:schemeClr val="hlink"/>
                </a:solidFill>
              </a:rPr>
              <a:t>试求</a:t>
            </a:r>
          </a:p>
          <a:p>
            <a:pPr eaLnBrk="1" hangingPunct="1">
              <a:defRPr/>
            </a:pPr>
            <a:r>
              <a:rPr lang="en-US" altLang="zh-CN" b="1" dirty="0" smtClean="0">
                <a:solidFill>
                  <a:srgbClr val="00FF00"/>
                </a:solidFill>
              </a:rPr>
              <a:t>① </a:t>
            </a:r>
            <a:r>
              <a:rPr lang="en-US" altLang="zh-CN" b="1" dirty="0" smtClean="0"/>
              <a:t>if  </a:t>
            </a:r>
            <a:r>
              <a:rPr lang="en-US" altLang="zh-CN" b="1" u="sng" dirty="0" smtClean="0"/>
              <a:t>A</a:t>
            </a:r>
            <a:r>
              <a:rPr lang="en-US" altLang="zh-CN" b="1" dirty="0" smtClean="0"/>
              <a:t> (</a:t>
            </a:r>
            <a:r>
              <a:rPr lang="zh-CN" altLang="en-US" b="1" dirty="0" smtClean="0"/>
              <a:t>轻)  </a:t>
            </a:r>
            <a:r>
              <a:rPr lang="en-US" altLang="zh-CN" b="1" dirty="0" smtClean="0"/>
              <a:t>then </a:t>
            </a:r>
            <a:r>
              <a:rPr lang="en-US" altLang="zh-CN" b="1" u="sng" dirty="0" smtClean="0"/>
              <a:t>B</a:t>
            </a:r>
            <a:r>
              <a:rPr lang="en-US" altLang="zh-CN" b="1" dirty="0" smtClean="0"/>
              <a:t> (</a:t>
            </a:r>
            <a:r>
              <a:rPr lang="zh-CN" altLang="en-US" b="1" dirty="0" smtClean="0"/>
              <a:t>重) </a:t>
            </a:r>
            <a:r>
              <a:rPr lang="en-US" altLang="zh-CN" b="1" dirty="0" smtClean="0"/>
              <a:t>else </a:t>
            </a:r>
            <a:r>
              <a:rPr lang="en-US" altLang="zh-CN" b="1" u="sng" dirty="0" smtClean="0"/>
              <a:t>B</a:t>
            </a:r>
            <a:r>
              <a:rPr lang="en-US" altLang="zh-CN" b="1" dirty="0" smtClean="0"/>
              <a:t> (</a:t>
            </a:r>
            <a:r>
              <a:rPr lang="zh-CN" altLang="en-US" b="1" dirty="0" smtClean="0"/>
              <a:t>不很重)所决定的模糊关系</a:t>
            </a:r>
            <a:r>
              <a:rPr lang="en-US" altLang="zh-CN" b="1" u="sng" dirty="0" smtClean="0"/>
              <a:t>R</a:t>
            </a:r>
          </a:p>
          <a:p>
            <a:pPr eaLnBrk="1" hangingPunct="1">
              <a:defRPr/>
            </a:pPr>
            <a:endParaRPr lang="en-US" altLang="zh-CN" b="1" dirty="0" smtClean="0"/>
          </a:p>
        </p:txBody>
      </p:sp>
    </p:spTree>
  </p:cSld>
  <p:clrMapOvr>
    <a:masterClrMapping/>
  </p:clrMapOvr>
  <p:transition spd="med">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1" name="Rectangle 3"/>
          <p:cNvSpPr>
            <a:spLocks noGrp="1" noChangeArrowheads="1"/>
          </p:cNvSpPr>
          <p:nvPr>
            <p:ph type="body" idx="1"/>
          </p:nvPr>
        </p:nvSpPr>
        <p:spPr>
          <a:xfrm>
            <a:off x="323850" y="836613"/>
            <a:ext cx="8569325" cy="5262562"/>
          </a:xfrm>
        </p:spPr>
        <p:txBody>
          <a:bodyPr/>
          <a:lstStyle/>
          <a:p>
            <a:pPr eaLnBrk="1" hangingPunct="1">
              <a:buFont typeface="Wingdings" pitchFamily="2" charset="2"/>
              <a:buNone/>
              <a:defRPr/>
            </a:pPr>
            <a:r>
              <a:rPr lang="en-US" altLang="zh-CN" b="1" dirty="0" smtClean="0">
                <a:solidFill>
                  <a:schemeClr val="hlink"/>
                </a:solidFill>
              </a:rPr>
              <a:t>1.   </a:t>
            </a:r>
            <a:r>
              <a:rPr lang="zh-CN" altLang="en-US" b="1" dirty="0" smtClean="0">
                <a:solidFill>
                  <a:schemeClr val="hlink"/>
                </a:solidFill>
              </a:rPr>
              <a:t>模糊集合的定义</a:t>
            </a:r>
          </a:p>
          <a:p>
            <a:pPr eaLnBrk="1" hangingPunct="1">
              <a:buFont typeface="Wingdings" pitchFamily="2" charset="2"/>
              <a:buNone/>
              <a:defRPr/>
            </a:pPr>
            <a:r>
              <a:rPr lang="zh-CN" altLang="en-US" b="1" dirty="0" smtClean="0"/>
              <a:t>  设给定论域</a:t>
            </a:r>
            <a:r>
              <a:rPr lang="en-US" altLang="zh-CN" b="1" dirty="0" smtClean="0">
                <a:solidFill>
                  <a:schemeClr val="hlink"/>
                </a:solidFill>
              </a:rPr>
              <a:t>U</a:t>
            </a:r>
            <a:r>
              <a:rPr lang="zh-CN" altLang="en-US" b="1" dirty="0" smtClean="0"/>
              <a:t>，    为</a:t>
            </a:r>
            <a:r>
              <a:rPr lang="en-US" altLang="zh-CN" b="1" dirty="0" smtClean="0">
                <a:solidFill>
                  <a:schemeClr val="hlink"/>
                </a:solidFill>
              </a:rPr>
              <a:t>u </a:t>
            </a:r>
            <a:r>
              <a:rPr lang="zh-CN" altLang="en-US" b="1" dirty="0" smtClean="0"/>
              <a:t>到</a:t>
            </a:r>
            <a:r>
              <a:rPr lang="en-US" altLang="zh-CN" b="1" dirty="0" smtClean="0"/>
              <a:t>[0</a:t>
            </a:r>
            <a:r>
              <a:rPr lang="zh-CN" altLang="en-US" b="1" dirty="0" smtClean="0"/>
              <a:t>，</a:t>
            </a:r>
            <a:r>
              <a:rPr lang="en-US" altLang="zh-CN" b="1" dirty="0" smtClean="0"/>
              <a:t>1]</a:t>
            </a:r>
            <a:r>
              <a:rPr lang="zh-CN" altLang="en-US" b="1" dirty="0" smtClean="0"/>
              <a:t>闭区间的任一映射：</a:t>
            </a:r>
          </a:p>
          <a:p>
            <a:pPr eaLnBrk="1" hangingPunct="1">
              <a:buFont typeface="Wingdings" pitchFamily="2" charset="2"/>
              <a:buNone/>
              <a:defRPr/>
            </a:pPr>
            <a:r>
              <a:rPr lang="zh-CN" altLang="en-US" b="1" dirty="0" smtClean="0"/>
              <a:t>                            </a:t>
            </a:r>
            <a:r>
              <a:rPr lang="zh-CN" altLang="en-US" b="1" dirty="0" smtClean="0">
                <a:solidFill>
                  <a:schemeClr val="hlink"/>
                </a:solidFill>
              </a:rPr>
              <a:t>：</a:t>
            </a:r>
            <a:r>
              <a:rPr lang="en-US" altLang="zh-CN" b="1" dirty="0" smtClean="0"/>
              <a:t>U</a:t>
            </a:r>
            <a:r>
              <a:rPr lang="en-US" altLang="zh-CN" b="1" dirty="0" smtClean="0">
                <a:solidFill>
                  <a:srgbClr val="00FF00"/>
                </a:solidFill>
                <a:sym typeface="Wingdings" pitchFamily="2" charset="2"/>
              </a:rPr>
              <a:t></a:t>
            </a:r>
            <a:r>
              <a:rPr lang="en-US" altLang="zh-CN" b="1" dirty="0" smtClean="0"/>
              <a:t>[0</a:t>
            </a:r>
            <a:r>
              <a:rPr lang="zh-CN" altLang="en-US" b="1" dirty="0" smtClean="0"/>
              <a:t>，</a:t>
            </a:r>
            <a:r>
              <a:rPr lang="en-US" altLang="zh-CN" b="1" dirty="0" smtClean="0"/>
              <a:t>1]</a:t>
            </a:r>
            <a:r>
              <a:rPr lang="zh-CN" altLang="en-US" b="1" dirty="0" smtClean="0"/>
              <a:t>。</a:t>
            </a:r>
          </a:p>
          <a:p>
            <a:pPr eaLnBrk="1" hangingPunct="1">
              <a:buFont typeface="Wingdings" pitchFamily="2" charset="2"/>
              <a:buNone/>
              <a:defRPr/>
            </a:pPr>
            <a:r>
              <a:rPr lang="zh-CN" altLang="en-US" b="1" dirty="0" smtClean="0"/>
              <a:t>  </a:t>
            </a:r>
          </a:p>
          <a:p>
            <a:pPr eaLnBrk="1" hangingPunct="1">
              <a:buFont typeface="Wingdings" pitchFamily="2" charset="2"/>
              <a:buNone/>
              <a:defRPr/>
            </a:pPr>
            <a:endParaRPr lang="zh-CN" altLang="en-US" b="1" dirty="0" smtClean="0">
              <a:solidFill>
                <a:srgbClr val="001817"/>
              </a:solidFill>
            </a:endParaRPr>
          </a:p>
          <a:p>
            <a:pPr eaLnBrk="1" hangingPunct="1">
              <a:buFont typeface="Wingdings" pitchFamily="2" charset="2"/>
              <a:buNone/>
              <a:defRPr/>
            </a:pPr>
            <a:r>
              <a:rPr lang="zh-CN" altLang="en-US" b="1" dirty="0" smtClean="0">
                <a:solidFill>
                  <a:schemeClr val="hlink"/>
                </a:solidFill>
              </a:rPr>
              <a:t>注意：</a:t>
            </a:r>
            <a:r>
              <a:rPr lang="en-US" altLang="zh-CN" b="1" dirty="0" smtClean="0">
                <a:solidFill>
                  <a:schemeClr val="tx2"/>
                </a:solidFill>
              </a:rPr>
              <a:t>1</a:t>
            </a:r>
            <a:r>
              <a:rPr lang="en-US" altLang="zh-CN" b="1" dirty="0" smtClean="0"/>
              <a:t>. U</a:t>
            </a:r>
            <a:r>
              <a:rPr lang="zh-CN" altLang="en-US" b="1" dirty="0" smtClean="0"/>
              <a:t>是普通集合。</a:t>
            </a:r>
          </a:p>
          <a:p>
            <a:pPr eaLnBrk="1" hangingPunct="1">
              <a:buNone/>
              <a:defRPr/>
            </a:pPr>
            <a:r>
              <a:rPr lang="zh-CN" altLang="en-US" b="1" dirty="0" smtClean="0"/>
              <a:t>            </a:t>
            </a:r>
            <a:r>
              <a:rPr lang="en-US" altLang="zh-CN" b="1" dirty="0" smtClean="0">
                <a:solidFill>
                  <a:schemeClr val="tx2"/>
                </a:solidFill>
              </a:rPr>
              <a:t>2</a:t>
            </a:r>
            <a:r>
              <a:rPr lang="en-US" altLang="zh-CN" b="1" dirty="0" smtClean="0"/>
              <a:t>.            </a:t>
            </a:r>
            <a:r>
              <a:rPr lang="zh-CN" altLang="en-US" b="1" dirty="0" smtClean="0"/>
              <a:t>表示</a:t>
            </a:r>
            <a:r>
              <a:rPr lang="en-US" altLang="zh-CN" b="1" dirty="0" smtClean="0"/>
              <a:t>u</a:t>
            </a:r>
            <a:r>
              <a:rPr lang="zh-CN" altLang="en-US" b="1" dirty="0" smtClean="0"/>
              <a:t>属于 </a:t>
            </a:r>
            <a:r>
              <a:rPr lang="en-US" altLang="zh-CN" b="1" u="sng" dirty="0"/>
              <a:t>A</a:t>
            </a:r>
            <a:r>
              <a:rPr lang="en-US" altLang="zh-CN" b="1" dirty="0" smtClean="0"/>
              <a:t> </a:t>
            </a:r>
            <a:r>
              <a:rPr lang="zh-CN" altLang="en-US" b="1" dirty="0" smtClean="0"/>
              <a:t>的程度。</a:t>
            </a:r>
          </a:p>
          <a:p>
            <a:pPr eaLnBrk="1" hangingPunct="1">
              <a:buFont typeface="Wingdings" pitchFamily="2" charset="2"/>
              <a:buNone/>
              <a:defRPr/>
            </a:pPr>
            <a:r>
              <a:rPr lang="zh-CN" altLang="en-US" b="1" dirty="0" smtClean="0"/>
              <a:t> </a:t>
            </a:r>
          </a:p>
          <a:p>
            <a:pPr eaLnBrk="1" hangingPunct="1">
              <a:defRPr/>
            </a:pPr>
            <a:endParaRPr lang="zh-CN" altLang="en-US" b="1" dirty="0" smtClean="0"/>
          </a:p>
        </p:txBody>
      </p:sp>
      <p:graphicFrame>
        <p:nvGraphicFramePr>
          <p:cNvPr id="4098" name="Object 7"/>
          <p:cNvGraphicFramePr>
            <a:graphicFrameLocks noChangeAspect="1"/>
          </p:cNvGraphicFramePr>
          <p:nvPr/>
        </p:nvGraphicFramePr>
        <p:xfrm>
          <a:off x="3132138" y="1341438"/>
          <a:ext cx="641350" cy="715962"/>
        </p:xfrm>
        <a:graphic>
          <a:graphicData uri="http://schemas.openxmlformats.org/presentationml/2006/ole">
            <mc:AlternateContent xmlns:mc="http://schemas.openxmlformats.org/markup-compatibility/2006">
              <mc:Choice xmlns:v="urn:schemas-microsoft-com:vml" Requires="v">
                <p:oleObj spid="_x0000_s4227" name="Equation" r:id="rId3" imgW="215640" imgH="241200" progId="Equation.3">
                  <p:embed/>
                </p:oleObj>
              </mc:Choice>
              <mc:Fallback>
                <p:oleObj name="Equation" r:id="rId3" imgW="215640" imgH="241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1341438"/>
                        <a:ext cx="6413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8"/>
          <p:cNvGraphicFramePr>
            <a:graphicFrameLocks noChangeAspect="1"/>
          </p:cNvGraphicFramePr>
          <p:nvPr/>
        </p:nvGraphicFramePr>
        <p:xfrm>
          <a:off x="2700338" y="2420938"/>
          <a:ext cx="609600" cy="681037"/>
        </p:xfrm>
        <a:graphic>
          <a:graphicData uri="http://schemas.openxmlformats.org/presentationml/2006/ole">
            <mc:AlternateContent xmlns:mc="http://schemas.openxmlformats.org/markup-compatibility/2006">
              <mc:Choice xmlns:v="urn:schemas-microsoft-com:vml" Requires="v">
                <p:oleObj spid="_x0000_s4228" name="Equation" r:id="rId5" imgW="215640" imgH="241200" progId="Equation.3">
                  <p:embed/>
                </p:oleObj>
              </mc:Choice>
              <mc:Fallback>
                <p:oleObj name="Equation" r:id="rId5" imgW="21564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420938"/>
                        <a:ext cx="6096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9"/>
          <p:cNvGraphicFramePr>
            <a:graphicFrameLocks noChangeAspect="1"/>
          </p:cNvGraphicFramePr>
          <p:nvPr/>
        </p:nvGraphicFramePr>
        <p:xfrm>
          <a:off x="1979613" y="4797425"/>
          <a:ext cx="1200150" cy="690563"/>
        </p:xfrm>
        <a:graphic>
          <a:graphicData uri="http://schemas.openxmlformats.org/presentationml/2006/ole">
            <mc:AlternateContent xmlns:mc="http://schemas.openxmlformats.org/markup-compatibility/2006">
              <mc:Choice xmlns:v="urn:schemas-microsoft-com:vml" Requires="v">
                <p:oleObj spid="_x0000_s4229" name="Equation" r:id="rId7" imgW="419040" imgH="241200" progId="Equation.3">
                  <p:embed/>
                </p:oleObj>
              </mc:Choice>
              <mc:Fallback>
                <p:oleObj name="Equation" r:id="rId7" imgW="419040" imgH="2412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797425"/>
                        <a:ext cx="120015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11"/>
          <p:cNvGraphicFramePr>
            <a:graphicFrameLocks noChangeAspect="1"/>
          </p:cNvGraphicFramePr>
          <p:nvPr/>
        </p:nvGraphicFramePr>
        <p:xfrm>
          <a:off x="2819400" y="3270250"/>
          <a:ext cx="2362200" cy="787400"/>
        </p:xfrm>
        <a:graphic>
          <a:graphicData uri="http://schemas.openxmlformats.org/presentationml/2006/ole">
            <mc:AlternateContent xmlns:mc="http://schemas.openxmlformats.org/markup-compatibility/2006">
              <mc:Choice xmlns:v="urn:schemas-microsoft-com:vml" Requires="v">
                <p:oleObj spid="_x0000_s4230" name="Equation" r:id="rId9" imgW="723600" imgH="241200" progId="Equation.3">
                  <p:embed/>
                </p:oleObj>
              </mc:Choice>
              <mc:Fallback>
                <p:oleObj name="Equation" r:id="rId9" imgW="723600" imgH="241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3270250"/>
                        <a:ext cx="2362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6226" name="Rectangle 2"/>
          <p:cNvSpPr>
            <a:spLocks noGrp="1" noChangeArrowheads="1"/>
          </p:cNvSpPr>
          <p:nvPr>
            <p:ph type="body" idx="1"/>
          </p:nvPr>
        </p:nvSpPr>
        <p:spPr>
          <a:xfrm>
            <a:off x="323850" y="765175"/>
            <a:ext cx="8662988" cy="5334000"/>
          </a:xfrm>
        </p:spPr>
        <p:txBody>
          <a:bodyPr/>
          <a:lstStyle/>
          <a:p>
            <a:pPr eaLnBrk="1" hangingPunct="1">
              <a:buFont typeface="Wingdings" pitchFamily="2" charset="2"/>
              <a:buNone/>
              <a:defRPr/>
            </a:pPr>
            <a:r>
              <a:rPr lang="zh-CN" altLang="en-US" b="1" smtClean="0">
                <a:solidFill>
                  <a:schemeClr val="hlink"/>
                </a:solidFill>
              </a:rPr>
              <a:t>解：第一步</a:t>
            </a:r>
          </a:p>
        </p:txBody>
      </p:sp>
      <p:sp>
        <p:nvSpPr>
          <p:cNvPr id="436227" name="Rectangle 3"/>
          <p:cNvSpPr>
            <a:spLocks noChangeArrowheads="1"/>
          </p:cNvSpPr>
          <p:nvPr/>
        </p:nvSpPr>
        <p:spPr bwMode="auto">
          <a:xfrm>
            <a:off x="0" y="22621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1074" name="Object 4"/>
          <p:cNvGraphicFramePr>
            <a:graphicFrameLocks noChangeAspect="1"/>
          </p:cNvGraphicFramePr>
          <p:nvPr>
            <p:extLst>
              <p:ext uri="{D42A27DB-BD31-4B8C-83A1-F6EECF244321}">
                <p14:modId xmlns:p14="http://schemas.microsoft.com/office/powerpoint/2010/main" val="1285304809"/>
              </p:ext>
            </p:extLst>
          </p:nvPr>
        </p:nvGraphicFramePr>
        <p:xfrm>
          <a:off x="933450" y="2297113"/>
          <a:ext cx="7161213" cy="2787650"/>
        </p:xfrm>
        <a:graphic>
          <a:graphicData uri="http://schemas.openxmlformats.org/presentationml/2006/ole">
            <mc:AlternateContent xmlns:mc="http://schemas.openxmlformats.org/markup-compatibility/2006">
              <mc:Choice xmlns:v="urn:schemas-microsoft-com:vml" Requires="v">
                <p:oleObj spid="_x0000_s131107" name="Equation" r:id="rId3" imgW="2997000" imgH="1346040" progId="Equation.DSMT4">
                  <p:embed/>
                </p:oleObj>
              </mc:Choice>
              <mc:Fallback>
                <p:oleObj name="Equation" r:id="rId3" imgW="2997000" imgH="1346040" progId="Equation.DSMT4">
                  <p:embed/>
                  <p:pic>
                    <p:nvPicPr>
                      <p:cNvPr id="0" name="Object 4"/>
                      <p:cNvPicPr>
                        <a:picLocks noChangeAspect="1" noChangeArrowheads="1"/>
                      </p:cNvPicPr>
                      <p:nvPr/>
                    </p:nvPicPr>
                    <p:blipFill>
                      <a:blip r:embed="rId4"/>
                      <a:srcRect/>
                      <a:stretch>
                        <a:fillRect/>
                      </a:stretch>
                    </p:blipFill>
                    <p:spPr bwMode="auto">
                      <a:xfrm>
                        <a:off x="933450" y="2297113"/>
                        <a:ext cx="7161213" cy="278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7250" name="Rectangle 2"/>
          <p:cNvSpPr>
            <a:spLocks noGrp="1" noChangeArrowheads="1"/>
          </p:cNvSpPr>
          <p:nvPr>
            <p:ph type="body" idx="1"/>
          </p:nvPr>
        </p:nvSpPr>
        <p:spPr>
          <a:xfrm>
            <a:off x="323850" y="549275"/>
            <a:ext cx="8662988" cy="5549900"/>
          </a:xfrm>
        </p:spPr>
        <p:txBody>
          <a:bodyPr/>
          <a:lstStyle/>
          <a:p>
            <a:pPr eaLnBrk="1" hangingPunct="1">
              <a:buFont typeface="Wingdings" pitchFamily="2" charset="2"/>
              <a:buNone/>
              <a:defRPr/>
            </a:pPr>
            <a:r>
              <a:rPr lang="zh-CN" altLang="en-US" b="1" smtClean="0">
                <a:solidFill>
                  <a:schemeClr val="hlink"/>
                </a:solidFill>
              </a:rPr>
              <a:t>第二步</a:t>
            </a:r>
          </a:p>
          <a:p>
            <a:pPr eaLnBrk="1" hangingPunct="1">
              <a:buFont typeface="Wingdings" pitchFamily="2" charset="2"/>
              <a:buNone/>
              <a:defRPr/>
            </a:pPr>
            <a:r>
              <a:rPr lang="en-US" altLang="zh-CN" smtClean="0"/>
              <a:t>   if  </a:t>
            </a:r>
            <a:r>
              <a:rPr lang="en-US" altLang="zh-CN" u="sng" smtClean="0"/>
              <a:t>A</a:t>
            </a:r>
            <a:r>
              <a:rPr lang="en-US" altLang="zh-CN" smtClean="0"/>
              <a:t> </a:t>
            </a:r>
            <a:r>
              <a:rPr lang="zh-CN" altLang="en-US" smtClean="0"/>
              <a:t>轻  </a:t>
            </a:r>
            <a:r>
              <a:rPr lang="en-US" altLang="zh-CN" smtClean="0"/>
              <a:t>then </a:t>
            </a:r>
            <a:r>
              <a:rPr lang="en-US" altLang="zh-CN" u="sng" smtClean="0"/>
              <a:t>B</a:t>
            </a:r>
            <a:r>
              <a:rPr lang="en-US" altLang="zh-CN" smtClean="0"/>
              <a:t> </a:t>
            </a:r>
            <a:r>
              <a:rPr lang="zh-CN" altLang="en-US" smtClean="0"/>
              <a:t>重 </a:t>
            </a:r>
            <a:r>
              <a:rPr lang="en-US" altLang="zh-CN" smtClean="0"/>
              <a:t>else </a:t>
            </a:r>
            <a:r>
              <a:rPr lang="en-US" altLang="zh-CN" u="sng" smtClean="0"/>
              <a:t>B</a:t>
            </a:r>
            <a:r>
              <a:rPr lang="en-US" altLang="zh-CN" smtClean="0"/>
              <a:t> </a:t>
            </a:r>
            <a:r>
              <a:rPr lang="zh-CN" altLang="en-US" smtClean="0"/>
              <a:t>不很重</a:t>
            </a:r>
            <a:r>
              <a:rPr lang="zh-CN" altLang="en-US" smtClean="0">
                <a:sym typeface="Wingdings" pitchFamily="2" charset="2"/>
              </a:rPr>
              <a:t></a:t>
            </a:r>
            <a:r>
              <a:rPr lang="en-US" altLang="zh-CN" u="sng" smtClean="0"/>
              <a:t>R</a:t>
            </a:r>
            <a:endParaRPr lang="zh-CN" altLang="en-US" u="sng" smtClean="0"/>
          </a:p>
        </p:txBody>
      </p:sp>
      <p:sp>
        <p:nvSpPr>
          <p:cNvPr id="437251" name="Rectangle 3"/>
          <p:cNvSpPr>
            <a:spLocks noChangeArrowheads="1"/>
          </p:cNvSpPr>
          <p:nvPr/>
        </p:nvSpPr>
        <p:spPr bwMode="auto">
          <a:xfrm>
            <a:off x="0" y="15478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37252" name="Rectangle 4"/>
          <p:cNvSpPr>
            <a:spLocks noChangeArrowheads="1"/>
          </p:cNvSpPr>
          <p:nvPr/>
        </p:nvSpPr>
        <p:spPr bwMode="auto">
          <a:xfrm>
            <a:off x="0" y="26098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2098" name="Object 5"/>
          <p:cNvGraphicFramePr>
            <a:graphicFrameLocks noChangeAspect="1"/>
          </p:cNvGraphicFramePr>
          <p:nvPr/>
        </p:nvGraphicFramePr>
        <p:xfrm>
          <a:off x="457200" y="2209800"/>
          <a:ext cx="3746500" cy="655638"/>
        </p:xfrm>
        <a:graphic>
          <a:graphicData uri="http://schemas.openxmlformats.org/presentationml/2006/ole">
            <mc:AlternateContent xmlns:mc="http://schemas.openxmlformats.org/markup-compatibility/2006">
              <mc:Choice xmlns:v="urn:schemas-microsoft-com:vml" Requires="v">
                <p:oleObj spid="_x0000_s132163" name="Equation" r:id="rId3" imgW="1942920" imgH="304560" progId="Equation.DSMT4">
                  <p:embed/>
                </p:oleObj>
              </mc:Choice>
              <mc:Fallback>
                <p:oleObj name="Equation" r:id="rId3" imgW="1942920" imgH="304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37465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099" name="Object 6"/>
          <p:cNvGraphicFramePr>
            <a:graphicFrameLocks noChangeAspect="1"/>
          </p:cNvGraphicFramePr>
          <p:nvPr/>
        </p:nvGraphicFramePr>
        <p:xfrm>
          <a:off x="228600" y="3276600"/>
          <a:ext cx="8763000" cy="2973388"/>
        </p:xfrm>
        <a:graphic>
          <a:graphicData uri="http://schemas.openxmlformats.org/presentationml/2006/ole">
            <mc:AlternateContent xmlns:mc="http://schemas.openxmlformats.org/markup-compatibility/2006">
              <mc:Choice xmlns:v="urn:schemas-microsoft-com:vml" Requires="v">
                <p:oleObj spid="_x0000_s132164" name="Equation" r:id="rId5" imgW="4431960" imgH="1346040" progId="Equation.DSMT4">
                  <p:embed/>
                </p:oleObj>
              </mc:Choice>
              <mc:Fallback>
                <p:oleObj name="Equation" r:id="rId5" imgW="4431960" imgH="13460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76600"/>
                        <a:ext cx="8763000" cy="297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Rectangle 2"/>
          <p:cNvSpPr>
            <a:spLocks noChangeArrowheads="1"/>
          </p:cNvSpPr>
          <p:nvPr/>
        </p:nvSpPr>
        <p:spPr bwMode="auto">
          <a:xfrm>
            <a:off x="0" y="22717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3122" name="Object 3"/>
          <p:cNvGraphicFramePr>
            <a:graphicFrameLocks noChangeAspect="1"/>
          </p:cNvGraphicFramePr>
          <p:nvPr/>
        </p:nvGraphicFramePr>
        <p:xfrm>
          <a:off x="684213" y="908050"/>
          <a:ext cx="7848600" cy="4979988"/>
        </p:xfrm>
        <a:graphic>
          <a:graphicData uri="http://schemas.openxmlformats.org/presentationml/2006/ole">
            <mc:AlternateContent xmlns:mc="http://schemas.openxmlformats.org/markup-compatibility/2006">
              <mc:Choice xmlns:v="urn:schemas-microsoft-com:vml" Requires="v">
                <p:oleObj spid="_x0000_s133154" name="公式" r:id="rId3" imgW="3644900" imgH="2311400" progId="Equation.3">
                  <p:embed/>
                </p:oleObj>
              </mc:Choice>
              <mc:Fallback>
                <p:oleObj name="公式" r:id="rId3" imgW="3644900" imgH="2311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08050"/>
                        <a:ext cx="7848600" cy="497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9299" name="Rectangle 3"/>
          <p:cNvSpPr>
            <a:spLocks noGrp="1" noChangeArrowheads="1"/>
          </p:cNvSpPr>
          <p:nvPr>
            <p:ph type="body" idx="1"/>
          </p:nvPr>
        </p:nvSpPr>
        <p:spPr>
          <a:xfrm>
            <a:off x="152400" y="533400"/>
            <a:ext cx="8662988" cy="4830763"/>
          </a:xfrm>
        </p:spPr>
        <p:txBody>
          <a:bodyPr/>
          <a:lstStyle/>
          <a:p>
            <a:pPr eaLnBrk="1" hangingPunct="1">
              <a:buFont typeface="Wingdings" pitchFamily="2" charset="2"/>
              <a:buNone/>
              <a:defRPr/>
            </a:pPr>
            <a:r>
              <a:rPr lang="zh-CN" altLang="en-US" b="1" smtClean="0">
                <a:solidFill>
                  <a:schemeClr val="hlink"/>
                </a:solidFill>
              </a:rPr>
              <a:t>第三步</a:t>
            </a:r>
          </a:p>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smtClean="0">
              <a:solidFill>
                <a:schemeClr val="accent2"/>
              </a:solidFill>
            </a:endParaRPr>
          </a:p>
        </p:txBody>
      </p:sp>
      <p:graphicFrame>
        <p:nvGraphicFramePr>
          <p:cNvPr id="134146" name="Object 4"/>
          <p:cNvGraphicFramePr>
            <a:graphicFrameLocks noChangeAspect="1"/>
          </p:cNvGraphicFramePr>
          <p:nvPr/>
        </p:nvGraphicFramePr>
        <p:xfrm>
          <a:off x="250825" y="1700213"/>
          <a:ext cx="8299450" cy="3540125"/>
        </p:xfrm>
        <a:graphic>
          <a:graphicData uri="http://schemas.openxmlformats.org/presentationml/2006/ole">
            <mc:AlternateContent xmlns:mc="http://schemas.openxmlformats.org/markup-compatibility/2006">
              <mc:Choice xmlns:v="urn:schemas-microsoft-com:vml" Requires="v">
                <p:oleObj spid="_x0000_s134178" name="Equation" r:id="rId3" imgW="2831760" imgH="1206360" progId="Equation.DSMT4">
                  <p:embed/>
                </p:oleObj>
              </mc:Choice>
              <mc:Fallback>
                <p:oleObj name="Equation" r:id="rId3" imgW="2831760" imgH="1206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00213"/>
                        <a:ext cx="8299450" cy="354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7D78DE62-4FB9-4A78-91A1-4EC194B35ED8}"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6514" name="Rectangle 2"/>
          <p:cNvSpPr>
            <a:spLocks noGrp="1" noChangeArrowheads="1"/>
          </p:cNvSpPr>
          <p:nvPr>
            <p:ph type="body" idx="1"/>
          </p:nvPr>
        </p:nvSpPr>
        <p:spPr>
          <a:xfrm>
            <a:off x="152400" y="533400"/>
            <a:ext cx="8662988" cy="4830763"/>
          </a:xfrm>
        </p:spPr>
        <p:txBody>
          <a:bodyPr/>
          <a:lstStyle/>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smtClean="0">
              <a:solidFill>
                <a:schemeClr val="accent2"/>
              </a:solidFill>
            </a:endParaRPr>
          </a:p>
        </p:txBody>
      </p:sp>
      <p:graphicFrame>
        <p:nvGraphicFramePr>
          <p:cNvPr id="135170" name="Object 4"/>
          <p:cNvGraphicFramePr>
            <a:graphicFrameLocks noChangeAspect="1"/>
          </p:cNvGraphicFramePr>
          <p:nvPr/>
        </p:nvGraphicFramePr>
        <p:xfrm>
          <a:off x="704850" y="931863"/>
          <a:ext cx="8094663" cy="3929062"/>
        </p:xfrm>
        <a:graphic>
          <a:graphicData uri="http://schemas.openxmlformats.org/presentationml/2006/ole">
            <mc:AlternateContent xmlns:mc="http://schemas.openxmlformats.org/markup-compatibility/2006">
              <mc:Choice xmlns:v="urn:schemas-microsoft-com:vml" Requires="v">
                <p:oleObj spid="_x0000_s135203" name="Equation" r:id="rId3" imgW="2514600" imgH="1218960" progId="Equation.DSMT4">
                  <p:embed/>
                </p:oleObj>
              </mc:Choice>
              <mc:Fallback>
                <p:oleObj name="Equation" r:id="rId3" imgW="2514600" imgH="1218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931863"/>
                        <a:ext cx="8094663" cy="3929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0322" name="Rectangle 2"/>
          <p:cNvSpPr>
            <a:spLocks noGrp="1" noChangeArrowheads="1"/>
          </p:cNvSpPr>
          <p:nvPr>
            <p:ph type="body" idx="1"/>
          </p:nvPr>
        </p:nvSpPr>
        <p:spPr>
          <a:xfrm>
            <a:off x="152400" y="152400"/>
            <a:ext cx="8662988" cy="4830763"/>
          </a:xfrm>
        </p:spPr>
        <p:txBody>
          <a:bodyPr/>
          <a:lstStyle/>
          <a:p>
            <a:pPr eaLnBrk="1" hangingPunct="1">
              <a:buFont typeface="Wingdings" pitchFamily="2" charset="2"/>
              <a:buNone/>
              <a:defRPr/>
            </a:pPr>
            <a:r>
              <a:rPr lang="zh-CN" altLang="en-US" smtClean="0"/>
              <a:t>     </a:t>
            </a:r>
          </a:p>
        </p:txBody>
      </p:sp>
      <p:graphicFrame>
        <p:nvGraphicFramePr>
          <p:cNvPr id="136194" name="Object 3"/>
          <p:cNvGraphicFramePr>
            <a:graphicFrameLocks noGrp="1" noChangeAspect="1"/>
          </p:cNvGraphicFramePr>
          <p:nvPr>
            <p:ph type="title"/>
          </p:nvPr>
        </p:nvGraphicFramePr>
        <p:xfrm>
          <a:off x="395288" y="1412875"/>
          <a:ext cx="8205787" cy="2906713"/>
        </p:xfrm>
        <a:graphic>
          <a:graphicData uri="http://schemas.openxmlformats.org/presentationml/2006/ole">
            <mc:AlternateContent xmlns:mc="http://schemas.openxmlformats.org/markup-compatibility/2006">
              <mc:Choice xmlns:v="urn:schemas-microsoft-com:vml" Requires="v">
                <p:oleObj spid="_x0000_s136226" name="Equation" r:id="rId3" imgW="3441600" imgH="1218960" progId="Equation.DSMT4">
                  <p:embed/>
                </p:oleObj>
              </mc:Choice>
              <mc:Fallback>
                <p:oleObj name="Equation" r:id="rId3" imgW="3441600" imgH="12189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8205787" cy="2906713"/>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134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en-US" altLang="zh-CN" b="1" smtClean="0">
                <a:solidFill>
                  <a:srgbClr val="00FF00"/>
                </a:solidFill>
              </a:rPr>
              <a:t>(2) if  </a:t>
            </a:r>
            <a:r>
              <a:rPr lang="en-US" altLang="zh-CN" b="1" u="sng" smtClean="0">
                <a:solidFill>
                  <a:srgbClr val="00FF00"/>
                </a:solidFill>
              </a:rPr>
              <a:t>A</a:t>
            </a:r>
            <a:r>
              <a:rPr lang="en-US" altLang="zh-CN" b="1" smtClean="0">
                <a:solidFill>
                  <a:srgbClr val="00FF00"/>
                </a:solidFill>
              </a:rPr>
              <a:t>  and  </a:t>
            </a:r>
            <a:r>
              <a:rPr lang="en-US" altLang="zh-CN" b="1" u="sng" smtClean="0">
                <a:solidFill>
                  <a:srgbClr val="00FF00"/>
                </a:solidFill>
              </a:rPr>
              <a:t>B</a:t>
            </a:r>
            <a:r>
              <a:rPr lang="en-US" altLang="zh-CN" b="1" smtClean="0">
                <a:solidFill>
                  <a:srgbClr val="00FF00"/>
                </a:solidFill>
              </a:rPr>
              <a:t>  then </a:t>
            </a:r>
            <a:r>
              <a:rPr lang="en-US" altLang="zh-CN" b="1" u="sng" smtClean="0">
                <a:solidFill>
                  <a:srgbClr val="00FF00"/>
                </a:solidFill>
              </a:rPr>
              <a:t>C</a:t>
            </a:r>
          </a:p>
          <a:p>
            <a:pPr eaLnBrk="1" hangingPunct="1">
              <a:buFont typeface="Wingdings" pitchFamily="2" charset="2"/>
              <a:buNone/>
              <a:defRPr/>
            </a:pPr>
            <a:r>
              <a:rPr lang="zh-CN" altLang="en-US" b="1" smtClean="0"/>
              <a:t>设</a:t>
            </a:r>
            <a:r>
              <a:rPr lang="en-US" altLang="zh-CN" b="1" u="sng" smtClean="0"/>
              <a:t>A</a:t>
            </a:r>
            <a:r>
              <a:rPr lang="en-US" altLang="zh-CN" b="1" smtClean="0"/>
              <a:t> </a:t>
            </a:r>
            <a:r>
              <a:rPr lang="zh-CN" altLang="en-US" b="1" smtClean="0"/>
              <a:t>、</a:t>
            </a:r>
            <a:r>
              <a:rPr lang="en-US" altLang="zh-CN" b="1" u="sng" smtClean="0"/>
              <a:t>B</a:t>
            </a:r>
            <a:r>
              <a:rPr lang="en-US" altLang="zh-CN" b="1" smtClean="0"/>
              <a:t> </a:t>
            </a:r>
            <a:r>
              <a:rPr lang="zh-CN" altLang="en-US" b="1" smtClean="0"/>
              <a:t>、</a:t>
            </a:r>
            <a:r>
              <a:rPr lang="en-US" altLang="zh-CN" b="1" u="sng" smtClean="0"/>
              <a:t>C</a:t>
            </a:r>
            <a:r>
              <a:rPr lang="zh-CN" altLang="en-US" b="1" smtClean="0"/>
              <a:t>分别定义在论域</a:t>
            </a:r>
            <a:r>
              <a:rPr lang="en-US" altLang="zh-CN" b="1" smtClean="0"/>
              <a:t>X</a:t>
            </a:r>
            <a:r>
              <a:rPr lang="zh-CN" altLang="en-US" b="1" smtClean="0"/>
              <a:t>、</a:t>
            </a:r>
            <a:r>
              <a:rPr lang="en-US" altLang="zh-CN" b="1" smtClean="0"/>
              <a:t>Y、Z</a:t>
            </a:r>
            <a:r>
              <a:rPr lang="zh-CN" altLang="en-US" b="1" smtClean="0"/>
              <a:t>上的模糊</a:t>
            </a:r>
          </a:p>
          <a:p>
            <a:pPr eaLnBrk="1" hangingPunct="1">
              <a:buFont typeface="Wingdings" pitchFamily="2" charset="2"/>
              <a:buNone/>
              <a:defRPr/>
            </a:pPr>
            <a:r>
              <a:rPr lang="zh-CN" altLang="en-US" b="1" smtClean="0"/>
              <a:t>集合，其中</a:t>
            </a:r>
            <a:r>
              <a:rPr lang="en-US" altLang="zh-CN" b="1" smtClean="0"/>
              <a:t> </a:t>
            </a:r>
            <a:r>
              <a:rPr lang="en-US" altLang="zh-CN" b="1" u="sng" smtClean="0"/>
              <a:t>A</a:t>
            </a:r>
            <a:r>
              <a:rPr lang="en-US" altLang="zh-CN" b="1" smtClean="0"/>
              <a:t> </a:t>
            </a:r>
            <a:r>
              <a:rPr lang="zh-CN" altLang="en-US" b="1" smtClean="0"/>
              <a:t>、</a:t>
            </a:r>
            <a:r>
              <a:rPr lang="en-US" altLang="zh-CN" b="1" u="sng" smtClean="0"/>
              <a:t>B</a:t>
            </a:r>
            <a:r>
              <a:rPr lang="zh-CN" altLang="en-US" b="1" smtClean="0"/>
              <a:t>为输入模糊集， </a:t>
            </a:r>
            <a:r>
              <a:rPr lang="en-US" altLang="zh-CN" b="1" u="sng" smtClean="0"/>
              <a:t>C</a:t>
            </a:r>
            <a:r>
              <a:rPr lang="zh-CN" altLang="en-US" b="1" smtClean="0"/>
              <a:t>为输出模</a:t>
            </a:r>
          </a:p>
          <a:p>
            <a:pPr eaLnBrk="1" hangingPunct="1">
              <a:buFont typeface="Wingdings" pitchFamily="2" charset="2"/>
              <a:buNone/>
              <a:defRPr/>
            </a:pPr>
            <a:r>
              <a:rPr lang="zh-CN" altLang="en-US" b="1" smtClean="0"/>
              <a:t>糊集，则在论域</a:t>
            </a:r>
            <a:r>
              <a:rPr lang="en-US" altLang="zh-CN" b="1" smtClean="0"/>
              <a:t>X</a:t>
            </a:r>
            <a:r>
              <a:rPr lang="en-US" altLang="zh-CN" b="1" smtClean="0">
                <a:solidFill>
                  <a:srgbClr val="F3275C"/>
                </a:solidFill>
              </a:rPr>
              <a:t>x</a:t>
            </a:r>
            <a:r>
              <a:rPr lang="en-US" altLang="zh-CN" b="1" smtClean="0"/>
              <a:t>Y</a:t>
            </a:r>
            <a:r>
              <a:rPr lang="en-US" altLang="zh-CN" b="1" smtClean="0">
                <a:solidFill>
                  <a:srgbClr val="F3275C"/>
                </a:solidFill>
              </a:rPr>
              <a:t>x</a:t>
            </a:r>
            <a:r>
              <a:rPr lang="en-US" altLang="zh-CN" b="1" smtClean="0"/>
              <a:t>Z</a:t>
            </a:r>
            <a:r>
              <a:rPr lang="zh-CN" altLang="en-US" b="1" smtClean="0"/>
              <a:t>上的三元模糊关系</a:t>
            </a:r>
            <a:r>
              <a:rPr lang="en-US" altLang="zh-CN" b="1" u="sng" smtClean="0"/>
              <a:t>R</a:t>
            </a:r>
            <a:r>
              <a:rPr lang="en-US" altLang="zh-CN" b="1" smtClean="0"/>
              <a:t>：</a:t>
            </a:r>
          </a:p>
        </p:txBody>
      </p:sp>
      <p:sp>
        <p:nvSpPr>
          <p:cNvPr id="137223" name="Rectangle 4"/>
          <p:cNvSpPr>
            <a:spLocks noChangeArrowheads="1"/>
          </p:cNvSpPr>
          <p:nvPr/>
        </p:nvSpPr>
        <p:spPr bwMode="auto">
          <a:xfrm>
            <a:off x="3352800" y="3505200"/>
            <a:ext cx="1371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chemeClr val="bg2"/>
                </a:solidFill>
                <a:latin typeface="Arial" charset="0"/>
              </a:rPr>
              <a:t>R</a:t>
            </a:r>
          </a:p>
        </p:txBody>
      </p:sp>
      <p:sp>
        <p:nvSpPr>
          <p:cNvPr id="441349" name="Line 5"/>
          <p:cNvSpPr>
            <a:spLocks noChangeShapeType="1"/>
          </p:cNvSpPr>
          <p:nvPr/>
        </p:nvSpPr>
        <p:spPr bwMode="auto">
          <a:xfrm>
            <a:off x="2362200" y="3733800"/>
            <a:ext cx="990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1350" name="Line 6"/>
          <p:cNvSpPr>
            <a:spLocks noChangeShapeType="1"/>
          </p:cNvSpPr>
          <p:nvPr/>
        </p:nvSpPr>
        <p:spPr bwMode="auto">
          <a:xfrm>
            <a:off x="2362200" y="4114800"/>
            <a:ext cx="990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1351" name="Line 7"/>
          <p:cNvSpPr>
            <a:spLocks noChangeShapeType="1"/>
          </p:cNvSpPr>
          <p:nvPr/>
        </p:nvSpPr>
        <p:spPr bwMode="auto">
          <a:xfrm>
            <a:off x="4724400" y="3886200"/>
            <a:ext cx="838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7218" name="Object 8"/>
          <p:cNvGraphicFramePr>
            <a:graphicFrameLocks noChangeAspect="1"/>
          </p:cNvGraphicFramePr>
          <p:nvPr/>
        </p:nvGraphicFramePr>
        <p:xfrm>
          <a:off x="1884363" y="3124200"/>
          <a:ext cx="346075" cy="490538"/>
        </p:xfrm>
        <a:graphic>
          <a:graphicData uri="http://schemas.openxmlformats.org/presentationml/2006/ole">
            <mc:AlternateContent xmlns:mc="http://schemas.openxmlformats.org/markup-compatibility/2006">
              <mc:Choice xmlns:v="urn:schemas-microsoft-com:vml" Requires="v">
                <p:oleObj spid="_x0000_s137347" name="Equation" r:id="rId3" imgW="152280" imgH="215640" progId="Equation.3">
                  <p:embed/>
                </p:oleObj>
              </mc:Choice>
              <mc:Fallback>
                <p:oleObj name="Equation" r:id="rId3" imgW="15228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1242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9" name="Object 9"/>
          <p:cNvGraphicFramePr>
            <a:graphicFrameLocks noChangeAspect="1"/>
          </p:cNvGraphicFramePr>
          <p:nvPr/>
        </p:nvGraphicFramePr>
        <p:xfrm>
          <a:off x="1828800" y="3886200"/>
          <a:ext cx="346075" cy="490538"/>
        </p:xfrm>
        <a:graphic>
          <a:graphicData uri="http://schemas.openxmlformats.org/presentationml/2006/ole">
            <mc:AlternateContent xmlns:mc="http://schemas.openxmlformats.org/markup-compatibility/2006">
              <mc:Choice xmlns:v="urn:schemas-microsoft-com:vml" Requires="v">
                <p:oleObj spid="_x0000_s137348" name="Equation" r:id="rId5" imgW="152280" imgH="215640" progId="Equation.3">
                  <p:embed/>
                </p:oleObj>
              </mc:Choice>
              <mc:Fallback>
                <p:oleObj name="Equation" r:id="rId5" imgW="152280" imgH="2156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8862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0" name="Object 10"/>
          <p:cNvGraphicFramePr>
            <a:graphicFrameLocks noChangeAspect="1"/>
          </p:cNvGraphicFramePr>
          <p:nvPr/>
        </p:nvGraphicFramePr>
        <p:xfrm>
          <a:off x="5486400" y="3276600"/>
          <a:ext cx="346075" cy="490538"/>
        </p:xfrm>
        <a:graphic>
          <a:graphicData uri="http://schemas.openxmlformats.org/presentationml/2006/ole">
            <mc:AlternateContent xmlns:mc="http://schemas.openxmlformats.org/markup-compatibility/2006">
              <mc:Choice xmlns:v="urn:schemas-microsoft-com:vml" Requires="v">
                <p:oleObj spid="_x0000_s137349" name="Equation" r:id="rId7" imgW="152280" imgH="215640" progId="Equation.3">
                  <p:embed/>
                </p:oleObj>
              </mc:Choice>
              <mc:Fallback>
                <p:oleObj name="Equation" r:id="rId7" imgW="152280" imgH="2156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32766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1" name="Object 11"/>
          <p:cNvGraphicFramePr>
            <a:graphicFrameLocks noChangeAspect="1"/>
          </p:cNvGraphicFramePr>
          <p:nvPr>
            <p:extLst>
              <p:ext uri="{D42A27DB-BD31-4B8C-83A1-F6EECF244321}">
                <p14:modId xmlns:p14="http://schemas.microsoft.com/office/powerpoint/2010/main" val="2761485018"/>
              </p:ext>
            </p:extLst>
          </p:nvPr>
        </p:nvGraphicFramePr>
        <p:xfrm>
          <a:off x="482600" y="4953000"/>
          <a:ext cx="7035800" cy="933450"/>
        </p:xfrm>
        <a:graphic>
          <a:graphicData uri="http://schemas.openxmlformats.org/presentationml/2006/ole">
            <mc:AlternateContent xmlns:mc="http://schemas.openxmlformats.org/markup-compatibility/2006">
              <mc:Choice xmlns:v="urn:schemas-microsoft-com:vml" Requires="v">
                <p:oleObj spid="_x0000_s137350" name="Equation" r:id="rId9" imgW="1726920" imgH="228600" progId="Equation.DSMT4">
                  <p:embed/>
                </p:oleObj>
              </mc:Choice>
              <mc:Fallback>
                <p:oleObj name="Equation" r:id="rId9" imgW="1726920" imgH="228600" progId="Equation.DSMT4">
                  <p:embed/>
                  <p:pic>
                    <p:nvPicPr>
                      <p:cNvPr id="0" name="Object 11"/>
                      <p:cNvPicPr>
                        <a:picLocks noChangeAspect="1" noChangeArrowheads="1"/>
                      </p:cNvPicPr>
                      <p:nvPr/>
                    </p:nvPicPr>
                    <p:blipFill>
                      <a:blip r:embed="rId10"/>
                      <a:srcRect/>
                      <a:stretch>
                        <a:fillRect/>
                      </a:stretch>
                    </p:blipFill>
                    <p:spPr bwMode="auto">
                      <a:xfrm>
                        <a:off x="482600" y="4953000"/>
                        <a:ext cx="703580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37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dirty="0" smtClean="0"/>
              <a:t>其中                为</a:t>
            </a:r>
            <a:r>
              <a:rPr lang="en-US" altLang="zh-CN" b="1" u="sng" dirty="0" smtClean="0"/>
              <a:t>R</a:t>
            </a:r>
            <a:r>
              <a:rPr lang="zh-CN" altLang="en-US" b="1" dirty="0" smtClean="0"/>
              <a:t>中</a:t>
            </a:r>
            <a:r>
              <a:rPr lang="zh-CN" altLang="en-US" b="1" dirty="0" smtClean="0">
                <a:solidFill>
                  <a:schemeClr val="hlink"/>
                </a:solidFill>
              </a:rPr>
              <a:t>    </a:t>
            </a:r>
          </a:p>
          <a:p>
            <a:pPr eaLnBrk="1" hangingPunct="1">
              <a:buFont typeface="Wingdings" pitchFamily="2" charset="2"/>
              <a:buNone/>
              <a:defRPr/>
            </a:pPr>
            <a:endParaRPr lang="zh-CN" altLang="en-US" b="1" dirty="0" smtClean="0">
              <a:solidFill>
                <a:schemeClr val="hlink"/>
              </a:solidFill>
            </a:endParaRPr>
          </a:p>
          <a:p>
            <a:pPr eaLnBrk="1" hangingPunct="1">
              <a:buFont typeface="Wingdings" pitchFamily="2" charset="2"/>
              <a:buNone/>
              <a:defRPr/>
            </a:pPr>
            <a:endParaRPr lang="zh-CN" altLang="en-US" dirty="0" smtClean="0"/>
          </a:p>
          <a:p>
            <a:pPr eaLnBrk="1" hangingPunct="1">
              <a:buFont typeface="Wingdings" pitchFamily="2" charset="2"/>
              <a:buNone/>
              <a:defRPr/>
            </a:pPr>
            <a:endParaRPr lang="zh-CN" altLang="en-US" dirty="0" smtClean="0"/>
          </a:p>
          <a:p>
            <a:pPr eaLnBrk="1" hangingPunct="1">
              <a:buFont typeface="Wingdings" pitchFamily="2" charset="2"/>
              <a:buNone/>
              <a:defRPr/>
            </a:pPr>
            <a:endParaRPr lang="zh-CN" altLang="en-US" dirty="0" smtClean="0"/>
          </a:p>
        </p:txBody>
      </p:sp>
      <p:graphicFrame>
        <p:nvGraphicFramePr>
          <p:cNvPr id="138242" name="Object 4"/>
          <p:cNvGraphicFramePr>
            <a:graphicFrameLocks noChangeAspect="1"/>
          </p:cNvGraphicFramePr>
          <p:nvPr/>
        </p:nvGraphicFramePr>
        <p:xfrm>
          <a:off x="1187450" y="476250"/>
          <a:ext cx="1752600" cy="735013"/>
        </p:xfrm>
        <a:graphic>
          <a:graphicData uri="http://schemas.openxmlformats.org/presentationml/2006/ole">
            <mc:AlternateContent xmlns:mc="http://schemas.openxmlformats.org/markup-compatibility/2006">
              <mc:Choice xmlns:v="urn:schemas-microsoft-com:vml" Requires="v">
                <p:oleObj spid="_x0000_s138379" name="Equation" r:id="rId3" imgW="545760" imgH="228600" progId="Equation.3">
                  <p:embed/>
                </p:oleObj>
              </mc:Choice>
              <mc:Fallback>
                <p:oleObj name="Equation" r:id="rId3" imgW="54576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76250"/>
                        <a:ext cx="17526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3" name="Object 5"/>
          <p:cNvGraphicFramePr>
            <a:graphicFrameLocks noChangeAspect="1"/>
          </p:cNvGraphicFramePr>
          <p:nvPr/>
        </p:nvGraphicFramePr>
        <p:xfrm>
          <a:off x="4038600" y="620713"/>
          <a:ext cx="5105400" cy="579437"/>
        </p:xfrm>
        <a:graphic>
          <a:graphicData uri="http://schemas.openxmlformats.org/presentationml/2006/ole">
            <mc:AlternateContent xmlns:mc="http://schemas.openxmlformats.org/markup-compatibility/2006">
              <mc:Choice xmlns:v="urn:schemas-microsoft-com:vml" Requires="v">
                <p:oleObj spid="_x0000_s138380" name="Equation" r:id="rId5" imgW="2019240" imgH="228600" progId="Equation.3">
                  <p:embed/>
                </p:oleObj>
              </mc:Choice>
              <mc:Fallback>
                <p:oleObj name="Equation" r:id="rId5" imgW="201924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620713"/>
                        <a:ext cx="510540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4" name="Object 6"/>
          <p:cNvGraphicFramePr>
            <a:graphicFrameLocks noChangeAspect="1"/>
          </p:cNvGraphicFramePr>
          <p:nvPr/>
        </p:nvGraphicFramePr>
        <p:xfrm>
          <a:off x="990600" y="1600200"/>
          <a:ext cx="5846763" cy="933450"/>
        </p:xfrm>
        <a:graphic>
          <a:graphicData uri="http://schemas.openxmlformats.org/presentationml/2006/ole">
            <mc:AlternateContent xmlns:mc="http://schemas.openxmlformats.org/markup-compatibility/2006">
              <mc:Choice xmlns:v="urn:schemas-microsoft-com:vml" Requires="v">
                <p:oleObj spid="_x0000_s138381" name="Equation" r:id="rId7" imgW="1434960" imgH="228600" progId="Equation.3">
                  <p:embed/>
                </p:oleObj>
              </mc:Choice>
              <mc:Fallback>
                <p:oleObj name="Equation" r:id="rId7" imgW="1434960" imgH="228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1600200"/>
                        <a:ext cx="584676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5" name="Object 7"/>
          <p:cNvGraphicFramePr>
            <a:graphicFrameLocks noChangeAspect="1"/>
          </p:cNvGraphicFramePr>
          <p:nvPr/>
        </p:nvGraphicFramePr>
        <p:xfrm>
          <a:off x="1041400" y="2514600"/>
          <a:ext cx="5899150" cy="933450"/>
        </p:xfrm>
        <a:graphic>
          <a:graphicData uri="http://schemas.openxmlformats.org/presentationml/2006/ole">
            <mc:AlternateContent xmlns:mc="http://schemas.openxmlformats.org/markup-compatibility/2006">
              <mc:Choice xmlns:v="urn:schemas-microsoft-com:vml" Requires="v">
                <p:oleObj spid="_x0000_s138382" name="Equation" r:id="rId9" imgW="1447560" imgH="228600" progId="Equation.3">
                  <p:embed/>
                </p:oleObj>
              </mc:Choice>
              <mc:Fallback>
                <p:oleObj name="Equation" r:id="rId9" imgW="1447560" imgH="228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400" y="2514600"/>
                        <a:ext cx="589915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339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t>其中                    为</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solidFill>
                <a:schemeClr val="hlink"/>
              </a:solidFill>
            </a:endParaRPr>
          </a:p>
        </p:txBody>
      </p:sp>
      <p:graphicFrame>
        <p:nvGraphicFramePr>
          <p:cNvPr id="139266" name="Object 4"/>
          <p:cNvGraphicFramePr>
            <a:graphicFrameLocks noChangeAspect="1"/>
          </p:cNvGraphicFramePr>
          <p:nvPr/>
        </p:nvGraphicFramePr>
        <p:xfrm>
          <a:off x="1331913" y="476250"/>
          <a:ext cx="1997075" cy="857250"/>
        </p:xfrm>
        <a:graphic>
          <a:graphicData uri="http://schemas.openxmlformats.org/presentationml/2006/ole">
            <mc:AlternateContent xmlns:mc="http://schemas.openxmlformats.org/markup-compatibility/2006">
              <mc:Choice xmlns:v="urn:schemas-microsoft-com:vml" Requires="v">
                <p:oleObj spid="_x0000_s139329" name="Equation" r:id="rId3" imgW="622080" imgH="266400" progId="Equation.3">
                  <p:embed/>
                </p:oleObj>
              </mc:Choice>
              <mc:Fallback>
                <p:oleObj name="Equation" r:id="rId3" imgW="622080" imgH="26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76250"/>
                        <a:ext cx="19970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7" name="Object 5"/>
          <p:cNvGraphicFramePr>
            <a:graphicFrameLocks noChangeAspect="1"/>
          </p:cNvGraphicFramePr>
          <p:nvPr>
            <p:extLst>
              <p:ext uri="{D42A27DB-BD31-4B8C-83A1-F6EECF244321}">
                <p14:modId xmlns:p14="http://schemas.microsoft.com/office/powerpoint/2010/main" val="1032817768"/>
              </p:ext>
            </p:extLst>
          </p:nvPr>
        </p:nvGraphicFramePr>
        <p:xfrm>
          <a:off x="3708400" y="620713"/>
          <a:ext cx="5029200" cy="730250"/>
        </p:xfrm>
        <a:graphic>
          <a:graphicData uri="http://schemas.openxmlformats.org/presentationml/2006/ole">
            <mc:AlternateContent xmlns:mc="http://schemas.openxmlformats.org/markup-compatibility/2006">
              <mc:Choice xmlns:v="urn:schemas-microsoft-com:vml" Requires="v">
                <p:oleObj spid="_x0000_s139330" name="Equation" r:id="rId5" imgW="1752480" imgH="253800" progId="Equation.DSMT4">
                  <p:embed/>
                </p:oleObj>
              </mc:Choice>
              <mc:Fallback>
                <p:oleObj name="Equation" r:id="rId5" imgW="1752480" imgH="253800" progId="Equation.DSMT4">
                  <p:embed/>
                  <p:pic>
                    <p:nvPicPr>
                      <p:cNvPr id="0" name="Object 5"/>
                      <p:cNvPicPr>
                        <a:picLocks noChangeAspect="1" noChangeArrowheads="1"/>
                      </p:cNvPicPr>
                      <p:nvPr/>
                    </p:nvPicPr>
                    <p:blipFill>
                      <a:blip r:embed="rId6"/>
                      <a:srcRect/>
                      <a:stretch>
                        <a:fillRect/>
                      </a:stretch>
                    </p:blipFill>
                    <p:spPr bwMode="auto">
                      <a:xfrm>
                        <a:off x="3708400" y="620713"/>
                        <a:ext cx="50292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8A4D57EA-C513-4990-9E9E-A6F8BD122C66}"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7538" name="Rectangle 2"/>
          <p:cNvSpPr>
            <a:spLocks noGrp="1" noChangeArrowheads="1"/>
          </p:cNvSpPr>
          <p:nvPr>
            <p:ph type="body" idx="1"/>
          </p:nvPr>
        </p:nvSpPr>
        <p:spPr>
          <a:xfrm>
            <a:off x="481013" y="476250"/>
            <a:ext cx="8662987" cy="5489575"/>
          </a:xfrm>
        </p:spPr>
        <p:txBody>
          <a:bodyPr/>
          <a:lstStyle/>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例</a:t>
            </a:r>
            <a:r>
              <a:rPr lang="zh-CN" altLang="en-US" smtClean="0">
                <a:solidFill>
                  <a:schemeClr val="hlink"/>
                </a:solidFill>
              </a:rPr>
              <a:t>：</a:t>
            </a:r>
          </a:p>
        </p:txBody>
      </p:sp>
      <p:graphicFrame>
        <p:nvGraphicFramePr>
          <p:cNvPr id="140290" name="Object 5"/>
          <p:cNvGraphicFramePr>
            <a:graphicFrameLocks noChangeAspect="1"/>
          </p:cNvGraphicFramePr>
          <p:nvPr/>
        </p:nvGraphicFramePr>
        <p:xfrm>
          <a:off x="1403350" y="1125538"/>
          <a:ext cx="7050088" cy="704850"/>
        </p:xfrm>
        <a:graphic>
          <a:graphicData uri="http://schemas.openxmlformats.org/presentationml/2006/ole">
            <mc:AlternateContent xmlns:mc="http://schemas.openxmlformats.org/markup-compatibility/2006">
              <mc:Choice xmlns:v="urn:schemas-microsoft-com:vml" Requires="v">
                <p:oleObj spid="_x0000_s140447" name="Equation" r:id="rId3" imgW="2286000" imgH="228600" progId="Equation.3">
                  <p:embed/>
                </p:oleObj>
              </mc:Choice>
              <mc:Fallback>
                <p:oleObj name="Equation" r:id="rId3" imgW="22860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25538"/>
                        <a:ext cx="7050088"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1" name="Object 6"/>
          <p:cNvGraphicFramePr>
            <a:graphicFrameLocks noChangeAspect="1"/>
          </p:cNvGraphicFramePr>
          <p:nvPr/>
        </p:nvGraphicFramePr>
        <p:xfrm>
          <a:off x="1619250" y="2133600"/>
          <a:ext cx="2563813" cy="779463"/>
        </p:xfrm>
        <a:graphic>
          <a:graphicData uri="http://schemas.openxmlformats.org/presentationml/2006/ole">
            <mc:AlternateContent xmlns:mc="http://schemas.openxmlformats.org/markup-compatibility/2006">
              <mc:Choice xmlns:v="urn:schemas-microsoft-com:vml" Requires="v">
                <p:oleObj spid="_x0000_s140448" name="Equation" r:id="rId5" imgW="711000" imgH="215640" progId="Equation.3">
                  <p:embed/>
                </p:oleObj>
              </mc:Choice>
              <mc:Fallback>
                <p:oleObj name="Equation" r:id="rId5" imgW="71100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133600"/>
                        <a:ext cx="2563813"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2" name="Object 7"/>
          <p:cNvGraphicFramePr>
            <a:graphicFrameLocks noChangeAspect="1"/>
          </p:cNvGraphicFramePr>
          <p:nvPr/>
        </p:nvGraphicFramePr>
        <p:xfrm>
          <a:off x="468313" y="3213100"/>
          <a:ext cx="4303712" cy="1558925"/>
        </p:xfrm>
        <a:graphic>
          <a:graphicData uri="http://schemas.openxmlformats.org/presentationml/2006/ole">
            <mc:AlternateContent xmlns:mc="http://schemas.openxmlformats.org/markup-compatibility/2006">
              <mc:Choice xmlns:v="urn:schemas-microsoft-com:vml" Requires="v">
                <p:oleObj spid="_x0000_s140449" name="Equation" r:id="rId7" imgW="1193760" imgH="431640" progId="Equation.3">
                  <p:embed/>
                </p:oleObj>
              </mc:Choice>
              <mc:Fallback>
                <p:oleObj name="Equation" r:id="rId7" imgW="1193760" imgH="4316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13100"/>
                        <a:ext cx="4303712"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3" name="Object 8"/>
          <p:cNvGraphicFramePr>
            <a:graphicFrameLocks noChangeAspect="1"/>
          </p:cNvGraphicFramePr>
          <p:nvPr/>
        </p:nvGraphicFramePr>
        <p:xfrm>
          <a:off x="4978400" y="3284538"/>
          <a:ext cx="4165600" cy="1558925"/>
        </p:xfrm>
        <a:graphic>
          <a:graphicData uri="http://schemas.openxmlformats.org/presentationml/2006/ole">
            <mc:AlternateContent xmlns:mc="http://schemas.openxmlformats.org/markup-compatibility/2006">
              <mc:Choice xmlns:v="urn:schemas-microsoft-com:vml" Requires="v">
                <p:oleObj spid="_x0000_s140450" name="Equation" r:id="rId9" imgW="1155600" imgH="431640" progId="Equation.3">
                  <p:embed/>
                </p:oleObj>
              </mc:Choice>
              <mc:Fallback>
                <p:oleObj name="Equation" r:id="rId9" imgW="1155600" imgH="4316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8400" y="3284538"/>
                        <a:ext cx="41656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4" name="Object 9"/>
          <p:cNvGraphicFramePr>
            <a:graphicFrameLocks noChangeAspect="1"/>
          </p:cNvGraphicFramePr>
          <p:nvPr/>
        </p:nvGraphicFramePr>
        <p:xfrm>
          <a:off x="611188" y="5084763"/>
          <a:ext cx="2928937" cy="1558925"/>
        </p:xfrm>
        <a:graphic>
          <a:graphicData uri="http://schemas.openxmlformats.org/presentationml/2006/ole">
            <mc:AlternateContent xmlns:mc="http://schemas.openxmlformats.org/markup-compatibility/2006">
              <mc:Choice xmlns:v="urn:schemas-microsoft-com:vml" Requires="v">
                <p:oleObj spid="_x0000_s140451" name="Equation" r:id="rId11" imgW="812520" imgH="431640" progId="Equation.3">
                  <p:embed/>
                </p:oleObj>
              </mc:Choice>
              <mc:Fallback>
                <p:oleObj name="Equation" r:id="rId11" imgW="812520" imgH="43164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084763"/>
                        <a:ext cx="2928937"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211960" y="5229200"/>
            <a:ext cx="4932040" cy="954107"/>
          </a:xfrm>
          <a:prstGeom prst="rect">
            <a:avLst/>
          </a:prstGeom>
        </p:spPr>
        <p:txBody>
          <a:bodyPr wrap="square">
            <a:spAutoFit/>
          </a:bodyPr>
          <a:lstStyle/>
          <a:p>
            <a:pPr eaLnBrk="1" hangingPunct="1">
              <a:buFont typeface="Wingdings" pitchFamily="2" charset="2"/>
              <a:buNone/>
              <a:defRPr/>
            </a:pPr>
            <a:r>
              <a:rPr lang="zh-CN" altLang="en-US" b="1" dirty="0">
                <a:solidFill>
                  <a:schemeClr val="hlink"/>
                </a:solidFill>
              </a:rPr>
              <a:t>试确定</a:t>
            </a:r>
            <a:r>
              <a:rPr lang="zh-CN" altLang="en-US" b="1" dirty="0">
                <a:solidFill>
                  <a:schemeClr val="hlink"/>
                </a:solidFill>
                <a:latin typeface="Arial"/>
              </a:rPr>
              <a:t>“</a:t>
            </a:r>
            <a:r>
              <a:rPr lang="en-US" altLang="zh-CN" b="1" dirty="0">
                <a:solidFill>
                  <a:schemeClr val="hlink"/>
                </a:solidFill>
              </a:rPr>
              <a:t>if </a:t>
            </a:r>
            <a:r>
              <a:rPr lang="en-US" altLang="zh-CN" b="1" u="sng" dirty="0">
                <a:solidFill>
                  <a:schemeClr val="hlink"/>
                </a:solidFill>
              </a:rPr>
              <a:t>A</a:t>
            </a:r>
            <a:r>
              <a:rPr lang="en-US" altLang="zh-CN" b="1" dirty="0">
                <a:solidFill>
                  <a:schemeClr val="hlink"/>
                </a:solidFill>
              </a:rPr>
              <a:t> and </a:t>
            </a:r>
            <a:r>
              <a:rPr lang="en-US" altLang="zh-CN" b="1" u="sng" dirty="0">
                <a:solidFill>
                  <a:schemeClr val="hlink"/>
                </a:solidFill>
              </a:rPr>
              <a:t>B</a:t>
            </a:r>
            <a:r>
              <a:rPr lang="en-US" altLang="zh-CN" b="1" dirty="0">
                <a:solidFill>
                  <a:schemeClr val="hlink"/>
                </a:solidFill>
              </a:rPr>
              <a:t> then </a:t>
            </a:r>
            <a:r>
              <a:rPr lang="en-US" altLang="zh-CN" b="1" u="sng" dirty="0">
                <a:solidFill>
                  <a:schemeClr val="hlink"/>
                </a:solidFill>
              </a:rPr>
              <a:t>C</a:t>
            </a:r>
            <a:r>
              <a:rPr lang="en-US" altLang="zh-CN" b="1" dirty="0">
                <a:solidFill>
                  <a:schemeClr val="hlink"/>
                </a:solidFill>
                <a:latin typeface="Arial"/>
              </a:rPr>
              <a:t>”</a:t>
            </a:r>
            <a:r>
              <a:rPr lang="zh-CN" altLang="en-US" b="1" dirty="0">
                <a:solidFill>
                  <a:schemeClr val="hlink"/>
                </a:solidFill>
              </a:rPr>
              <a:t>所对应的</a:t>
            </a:r>
            <a:r>
              <a:rPr lang="en-US" altLang="zh-CN" b="1" u="sng" dirty="0">
                <a:solidFill>
                  <a:schemeClr val="hlink"/>
                </a:solidFill>
              </a:rPr>
              <a:t>R</a:t>
            </a:r>
          </a:p>
        </p:txBody>
      </p:sp>
    </p:spTree>
  </p:cSld>
  <p:clrMapOvr>
    <a:masterClrMapping/>
  </p:clrMapOvr>
  <p:transition spd="med">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5" name="Rectangle 3"/>
          <p:cNvSpPr>
            <a:spLocks noGrp="1" noChangeArrowheads="1"/>
          </p:cNvSpPr>
          <p:nvPr>
            <p:ph type="body" idx="1"/>
          </p:nvPr>
        </p:nvSpPr>
        <p:spPr/>
        <p:txBody>
          <a:bodyPr/>
          <a:lstStyle/>
          <a:p>
            <a:pPr eaLnBrk="1" hangingPunct="1">
              <a:lnSpc>
                <a:spcPct val="90000"/>
              </a:lnSpc>
              <a:buFont typeface="Wingdings" pitchFamily="2" charset="2"/>
              <a:buNone/>
              <a:defRPr/>
            </a:pPr>
            <a:r>
              <a:rPr lang="zh-CN" altLang="en-US" b="1" dirty="0" smtClean="0"/>
              <a:t>都确定</a:t>
            </a:r>
            <a:r>
              <a:rPr lang="en-US" altLang="zh-CN" b="1" dirty="0" smtClean="0"/>
              <a:t>U</a:t>
            </a:r>
            <a:r>
              <a:rPr lang="zh-CN" altLang="en-US" b="1" dirty="0" smtClean="0"/>
              <a:t>的一个模糊子集</a:t>
            </a:r>
            <a:r>
              <a:rPr lang="en-US" altLang="zh-CN" b="1" u="sng" dirty="0" smtClean="0"/>
              <a:t>A</a:t>
            </a:r>
            <a:r>
              <a:rPr lang="zh-CN" altLang="en-US" b="1" dirty="0" smtClean="0"/>
              <a:t>，表示论域</a:t>
            </a:r>
            <a:r>
              <a:rPr lang="en-US" altLang="zh-CN" b="1" dirty="0" smtClean="0"/>
              <a:t>U</a:t>
            </a:r>
            <a:r>
              <a:rPr lang="zh-CN" altLang="en-US" b="1" dirty="0" smtClean="0"/>
              <a:t>中元</a:t>
            </a:r>
          </a:p>
          <a:p>
            <a:pPr eaLnBrk="1" hangingPunct="1">
              <a:lnSpc>
                <a:spcPct val="90000"/>
              </a:lnSpc>
              <a:buFont typeface="Wingdings" pitchFamily="2" charset="2"/>
              <a:buNone/>
              <a:defRPr/>
            </a:pPr>
            <a:r>
              <a:rPr lang="zh-CN" altLang="en-US" b="1" dirty="0" smtClean="0"/>
              <a:t>素属于其</a:t>
            </a:r>
            <a:r>
              <a:rPr lang="en-US" altLang="zh-CN" b="1" u="sng" dirty="0" smtClean="0"/>
              <a:t>A</a:t>
            </a:r>
            <a:r>
              <a:rPr lang="zh-CN" altLang="en-US" b="1" dirty="0" smtClean="0"/>
              <a:t>的程度:</a:t>
            </a:r>
            <a:r>
              <a:rPr lang="en-US" altLang="zh-CN" b="1" dirty="0" smtClean="0"/>
              <a:t>[0</a:t>
            </a:r>
            <a:r>
              <a:rPr lang="zh-CN" altLang="en-US" b="1" dirty="0" smtClean="0"/>
              <a:t>，</a:t>
            </a:r>
            <a:r>
              <a:rPr lang="en-US" altLang="zh-CN" b="1" dirty="0" smtClean="0"/>
              <a:t>1]</a:t>
            </a:r>
            <a:endParaRPr lang="zh-CN" altLang="en-US" b="1" dirty="0" smtClean="0"/>
          </a:p>
          <a:p>
            <a:pPr eaLnBrk="1" hangingPunct="1">
              <a:lnSpc>
                <a:spcPct val="90000"/>
              </a:lnSpc>
              <a:defRPr/>
            </a:pPr>
            <a:endParaRPr lang="en-US" altLang="zh-CN" b="1" dirty="0" smtClean="0"/>
          </a:p>
          <a:p>
            <a:pPr eaLnBrk="1" hangingPunct="1">
              <a:buFont typeface="Wingdings" pitchFamily="2" charset="2"/>
              <a:buNone/>
              <a:defRPr/>
            </a:pPr>
            <a:r>
              <a:rPr lang="en-US" altLang="zh-CN" b="1" dirty="0" smtClean="0"/>
              <a:t>      </a:t>
            </a:r>
            <a:r>
              <a:rPr lang="en-US" altLang="zh-CN" b="1" dirty="0" smtClean="0">
                <a:latin typeface="Arial"/>
              </a:rPr>
              <a:t>——</a:t>
            </a:r>
            <a:r>
              <a:rPr lang="en-US" altLang="zh-CN" b="1" u="sng" dirty="0" smtClean="0"/>
              <a:t>A</a:t>
            </a:r>
            <a:r>
              <a:rPr lang="zh-CN" altLang="en-US" b="1" dirty="0" smtClean="0"/>
              <a:t>的隶属函数</a:t>
            </a:r>
            <a:r>
              <a:rPr lang="en-US" altLang="zh-CN" sz="2800" b="1" dirty="0" smtClean="0"/>
              <a:t>(Membership Function)</a:t>
            </a:r>
            <a:endParaRPr lang="zh-CN" altLang="en-US" sz="2800" b="1" dirty="0" smtClean="0"/>
          </a:p>
          <a:p>
            <a:pPr eaLnBrk="1" hangingPunct="1">
              <a:buFont typeface="Wingdings" pitchFamily="2" charset="2"/>
              <a:buNone/>
              <a:defRPr/>
            </a:pPr>
            <a:r>
              <a:rPr lang="en-US" altLang="zh-CN" b="1" dirty="0" smtClean="0"/>
              <a:t>            </a:t>
            </a:r>
            <a:r>
              <a:rPr lang="en-US" altLang="zh-CN" b="1" dirty="0" smtClean="0">
                <a:latin typeface="Arial"/>
              </a:rPr>
              <a:t>——</a:t>
            </a:r>
            <a:r>
              <a:rPr lang="en-US" altLang="zh-CN" b="1" dirty="0" smtClean="0"/>
              <a:t>u</a:t>
            </a:r>
            <a:r>
              <a:rPr lang="zh-CN" altLang="en-US" b="1" dirty="0" smtClean="0"/>
              <a:t>对</a:t>
            </a:r>
            <a:r>
              <a:rPr lang="en-US" altLang="zh-CN" b="1" u="sng" dirty="0" smtClean="0"/>
              <a:t>A</a:t>
            </a:r>
            <a:r>
              <a:rPr lang="zh-CN" altLang="en-US" b="1" dirty="0" smtClean="0"/>
              <a:t>的隶属度</a:t>
            </a:r>
          </a:p>
          <a:p>
            <a:pPr eaLnBrk="1" hangingPunct="1">
              <a:buFont typeface="Wingdings" pitchFamily="2" charset="2"/>
              <a:buNone/>
              <a:defRPr/>
            </a:pPr>
            <a:r>
              <a:rPr lang="zh-CN" altLang="en-US" b="1" dirty="0" smtClean="0"/>
              <a:t>其中</a:t>
            </a:r>
            <a:r>
              <a:rPr lang="en-US" altLang="zh-CN" b="1" dirty="0" smtClean="0"/>
              <a:t>U</a:t>
            </a:r>
            <a:r>
              <a:rPr lang="zh-CN" altLang="en-US" b="1" dirty="0" smtClean="0"/>
              <a:t>是一个离散或连续的集合</a:t>
            </a:r>
            <a:r>
              <a:rPr lang="zh-CN" altLang="en-US" b="1" dirty="0" smtClean="0">
                <a:solidFill>
                  <a:srgbClr val="00FF00"/>
                </a:solidFill>
                <a:sym typeface="Wingdings" pitchFamily="2" charset="2"/>
              </a:rPr>
              <a:t></a:t>
            </a:r>
            <a:r>
              <a:rPr lang="zh-CN" altLang="en-US" b="1" dirty="0" smtClean="0"/>
              <a:t>论域</a:t>
            </a:r>
          </a:p>
          <a:p>
            <a:pPr eaLnBrk="1" hangingPunct="1">
              <a:buFont typeface="Wingdings" pitchFamily="2" charset="2"/>
              <a:buNone/>
              <a:defRPr/>
            </a:pPr>
            <a:r>
              <a:rPr lang="en-US" altLang="zh-CN" b="1" dirty="0" smtClean="0"/>
              <a:t> </a:t>
            </a:r>
            <a:r>
              <a:rPr lang="en-US" altLang="zh-CN" b="1" dirty="0" smtClean="0">
                <a:solidFill>
                  <a:schemeClr val="tx2"/>
                </a:solidFill>
              </a:rPr>
              <a:t>{u}</a:t>
            </a:r>
            <a:r>
              <a:rPr lang="en-US" altLang="zh-CN" b="1" dirty="0" smtClean="0">
                <a:latin typeface="Arial"/>
              </a:rPr>
              <a:t>——</a:t>
            </a:r>
            <a:r>
              <a:rPr lang="en-US" altLang="zh-CN" b="1" dirty="0" smtClean="0"/>
              <a:t>U</a:t>
            </a:r>
            <a:r>
              <a:rPr lang="zh-CN" altLang="en-US" b="1" dirty="0" smtClean="0"/>
              <a:t>的元素集合</a:t>
            </a:r>
          </a:p>
          <a:p>
            <a:pPr eaLnBrk="1" hangingPunct="1">
              <a:defRPr/>
            </a:pPr>
            <a:endParaRPr lang="zh-CN" altLang="en-US" b="1" dirty="0" smtClean="0"/>
          </a:p>
        </p:txBody>
      </p:sp>
      <p:graphicFrame>
        <p:nvGraphicFramePr>
          <p:cNvPr id="5122" name="Object 4"/>
          <p:cNvGraphicFramePr>
            <a:graphicFrameLocks noChangeAspect="1"/>
          </p:cNvGraphicFramePr>
          <p:nvPr/>
        </p:nvGraphicFramePr>
        <p:xfrm>
          <a:off x="539750" y="3068638"/>
          <a:ext cx="641350" cy="715962"/>
        </p:xfrm>
        <a:graphic>
          <a:graphicData uri="http://schemas.openxmlformats.org/presentationml/2006/ole">
            <mc:AlternateContent xmlns:mc="http://schemas.openxmlformats.org/markup-compatibility/2006">
              <mc:Choice xmlns:v="urn:schemas-microsoft-com:vml" Requires="v">
                <p:oleObj spid="_x0000_s5185" name="Equation" r:id="rId3" imgW="215640" imgH="241200" progId="Equation.3">
                  <p:embed/>
                </p:oleObj>
              </mc:Choice>
              <mc:Fallback>
                <p:oleObj name="Equation" r:id="rId3" imgW="21564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068638"/>
                        <a:ext cx="6413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539750" y="3716338"/>
          <a:ext cx="1200150" cy="690562"/>
        </p:xfrm>
        <a:graphic>
          <a:graphicData uri="http://schemas.openxmlformats.org/presentationml/2006/ole">
            <mc:AlternateContent xmlns:mc="http://schemas.openxmlformats.org/markup-compatibility/2006">
              <mc:Choice xmlns:v="urn:schemas-microsoft-com:vml" Requires="v">
                <p:oleObj spid="_x0000_s5186" name="Equation" r:id="rId5" imgW="419040" imgH="241200" progId="Equation.3">
                  <p:embed/>
                </p:oleObj>
              </mc:Choice>
              <mc:Fallback>
                <p:oleObj name="Equation" r:id="rId5" imgW="41904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16338"/>
                        <a:ext cx="120015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441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solidFill>
                  <a:schemeClr val="hlink"/>
                </a:solidFill>
              </a:rPr>
              <a:t>试确定</a:t>
            </a:r>
            <a:r>
              <a:rPr lang="zh-CN" altLang="en-US" b="1" dirty="0" smtClean="0">
                <a:solidFill>
                  <a:schemeClr val="hlink"/>
                </a:solidFill>
                <a:latin typeface="Arial"/>
              </a:rPr>
              <a:t>“</a:t>
            </a:r>
            <a:r>
              <a:rPr lang="en-US" altLang="zh-CN" b="1" dirty="0" smtClean="0">
                <a:solidFill>
                  <a:schemeClr val="hlink"/>
                </a:solidFill>
              </a:rPr>
              <a:t>if </a:t>
            </a:r>
            <a:r>
              <a:rPr lang="en-US" altLang="zh-CN" b="1" u="sng" dirty="0" smtClean="0">
                <a:solidFill>
                  <a:schemeClr val="hlink"/>
                </a:solidFill>
              </a:rPr>
              <a:t>A</a:t>
            </a:r>
            <a:r>
              <a:rPr lang="en-US" altLang="zh-CN" b="1" dirty="0" smtClean="0">
                <a:solidFill>
                  <a:schemeClr val="hlink"/>
                </a:solidFill>
              </a:rPr>
              <a:t> and </a:t>
            </a:r>
            <a:r>
              <a:rPr lang="en-US" altLang="zh-CN" b="1" u="sng" dirty="0" smtClean="0">
                <a:solidFill>
                  <a:schemeClr val="hlink"/>
                </a:solidFill>
              </a:rPr>
              <a:t>B</a:t>
            </a:r>
            <a:r>
              <a:rPr lang="en-US" altLang="zh-CN" b="1" dirty="0" smtClean="0">
                <a:solidFill>
                  <a:schemeClr val="hlink"/>
                </a:solidFill>
              </a:rPr>
              <a:t> then </a:t>
            </a:r>
            <a:r>
              <a:rPr lang="en-US" altLang="zh-CN" b="1" u="sng" dirty="0" smtClean="0">
                <a:solidFill>
                  <a:schemeClr val="hlink"/>
                </a:solidFill>
              </a:rPr>
              <a:t>C</a:t>
            </a:r>
            <a:r>
              <a:rPr lang="en-US" altLang="zh-CN" b="1" dirty="0" smtClean="0">
                <a:solidFill>
                  <a:schemeClr val="hlink"/>
                </a:solidFill>
                <a:latin typeface="Arial"/>
              </a:rPr>
              <a:t>”</a:t>
            </a:r>
            <a:r>
              <a:rPr lang="zh-CN" altLang="en-US" b="1" dirty="0" smtClean="0">
                <a:solidFill>
                  <a:schemeClr val="hlink"/>
                </a:solidFill>
              </a:rPr>
              <a:t>所对应的</a:t>
            </a:r>
            <a:r>
              <a:rPr lang="en-US" altLang="zh-CN" b="1" u="sng" dirty="0" smtClean="0">
                <a:solidFill>
                  <a:schemeClr val="hlink"/>
                </a:solidFill>
              </a:rPr>
              <a:t>R</a:t>
            </a:r>
          </a:p>
          <a:p>
            <a:pPr eaLnBrk="1" hangingPunct="1">
              <a:buFont typeface="Wingdings" pitchFamily="2" charset="2"/>
              <a:buNone/>
              <a:defRPr/>
            </a:pPr>
            <a:r>
              <a:rPr lang="zh-CN" altLang="en-US" b="1" dirty="0" smtClean="0">
                <a:solidFill>
                  <a:schemeClr val="tx1">
                    <a:lumMod val="50000"/>
                  </a:schemeClr>
                </a:solidFill>
              </a:rPr>
              <a:t>当输入</a:t>
            </a: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r>
              <a:rPr lang="zh-CN" altLang="en-US" dirty="0" smtClean="0">
                <a:solidFill>
                  <a:schemeClr val="tx1">
                    <a:lumMod val="50000"/>
                  </a:schemeClr>
                </a:solidFill>
              </a:rPr>
              <a:t>求</a:t>
            </a:r>
            <a:r>
              <a:rPr lang="en-US" altLang="zh-CN" u="sng" dirty="0" smtClean="0">
                <a:solidFill>
                  <a:schemeClr val="tx1">
                    <a:lumMod val="50000"/>
                  </a:schemeClr>
                </a:solidFill>
              </a:rPr>
              <a:t>C1</a:t>
            </a:r>
          </a:p>
          <a:p>
            <a:pPr eaLnBrk="1" hangingPunct="1">
              <a:buFont typeface="Wingdings" pitchFamily="2" charset="2"/>
              <a:buNone/>
              <a:defRPr/>
            </a:pPr>
            <a:endParaRPr lang="zh-CN" altLang="en-US" dirty="0" smtClean="0">
              <a:solidFill>
                <a:schemeClr val="hlink"/>
              </a:solidFill>
            </a:endParaRPr>
          </a:p>
        </p:txBody>
      </p:sp>
      <p:graphicFrame>
        <p:nvGraphicFramePr>
          <p:cNvPr id="141314" name="Object 4"/>
          <p:cNvGraphicFramePr>
            <a:graphicFrameLocks noChangeAspect="1"/>
          </p:cNvGraphicFramePr>
          <p:nvPr/>
        </p:nvGraphicFramePr>
        <p:xfrm>
          <a:off x="2051050" y="1628775"/>
          <a:ext cx="4165600" cy="1558925"/>
        </p:xfrm>
        <a:graphic>
          <a:graphicData uri="http://schemas.openxmlformats.org/presentationml/2006/ole">
            <mc:AlternateContent xmlns:mc="http://schemas.openxmlformats.org/markup-compatibility/2006">
              <mc:Choice xmlns:v="urn:schemas-microsoft-com:vml" Requires="v">
                <p:oleObj spid="_x0000_s141377" name="Equation" r:id="rId3" imgW="1155600" imgH="431640" progId="Equation.DSMT4">
                  <p:embed/>
                </p:oleObj>
              </mc:Choice>
              <mc:Fallback>
                <p:oleObj name="Equation" r:id="rId3" imgW="115560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628775"/>
                        <a:ext cx="41656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15" name="Object 5"/>
          <p:cNvGraphicFramePr>
            <a:graphicFrameLocks noChangeAspect="1"/>
          </p:cNvGraphicFramePr>
          <p:nvPr/>
        </p:nvGraphicFramePr>
        <p:xfrm>
          <a:off x="2143125" y="3357563"/>
          <a:ext cx="4257675" cy="1558925"/>
        </p:xfrm>
        <a:graphic>
          <a:graphicData uri="http://schemas.openxmlformats.org/presentationml/2006/ole">
            <mc:AlternateContent xmlns:mc="http://schemas.openxmlformats.org/markup-compatibility/2006">
              <mc:Choice xmlns:v="urn:schemas-microsoft-com:vml" Requires="v">
                <p:oleObj spid="_x0000_s141378" name="Equation" r:id="rId5" imgW="1180800" imgH="431640" progId="Equation.DSMT4">
                  <p:embed/>
                </p:oleObj>
              </mc:Choice>
              <mc:Fallback>
                <p:oleObj name="Equation" r:id="rId5" imgW="11808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25" y="3357563"/>
                        <a:ext cx="4257675"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DE5486AA-B079-4414-A6DC-6EE418E38BD3}"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8562" name="Rectangle 2"/>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解：</a:t>
            </a:r>
          </a:p>
        </p:txBody>
      </p:sp>
      <p:graphicFrame>
        <p:nvGraphicFramePr>
          <p:cNvPr id="142338" name="Object 5"/>
          <p:cNvGraphicFramePr>
            <a:graphicFrameLocks noChangeAspect="1"/>
          </p:cNvGraphicFramePr>
          <p:nvPr/>
        </p:nvGraphicFramePr>
        <p:xfrm>
          <a:off x="1258888" y="2349500"/>
          <a:ext cx="6181725" cy="2568575"/>
        </p:xfrm>
        <a:graphic>
          <a:graphicData uri="http://schemas.openxmlformats.org/presentationml/2006/ole">
            <mc:AlternateContent xmlns:mc="http://schemas.openxmlformats.org/markup-compatibility/2006">
              <mc:Choice xmlns:v="urn:schemas-microsoft-com:vml" Requires="v">
                <p:oleObj spid="_x0000_s142371" name="Equation" r:id="rId3" imgW="1714320" imgH="711000" progId="Equation.3">
                  <p:embed/>
                </p:oleObj>
              </mc:Choice>
              <mc:Fallback>
                <p:oleObj name="Equation" r:id="rId3" imgW="1714320" imgH="711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349500"/>
                        <a:ext cx="6181725" cy="256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3362" name="Object 3"/>
          <p:cNvGraphicFramePr>
            <a:graphicFrameLocks noGrp="1" noChangeAspect="1"/>
          </p:cNvGraphicFramePr>
          <p:nvPr>
            <p:ph type="body" idx="1"/>
          </p:nvPr>
        </p:nvGraphicFramePr>
        <p:xfrm>
          <a:off x="2057400" y="533400"/>
          <a:ext cx="4724400" cy="2973388"/>
        </p:xfrm>
        <a:graphic>
          <a:graphicData uri="http://schemas.openxmlformats.org/presentationml/2006/ole">
            <mc:AlternateContent xmlns:mc="http://schemas.openxmlformats.org/markup-compatibility/2006">
              <mc:Choice xmlns:v="urn:schemas-microsoft-com:vml" Requires="v">
                <p:oleObj spid="_x0000_s143430" name="Equation" r:id="rId3" imgW="1130040" imgH="711000" progId="Equation.3">
                  <p:embed/>
                </p:oleObj>
              </mc:Choice>
              <mc:Fallback>
                <p:oleObj name="Equation" r:id="rId3" imgW="1130040" imgH="71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33400"/>
                        <a:ext cx="4724400" cy="2973388"/>
                      </a:xfrm>
                      <a:prstGeom prst="rect">
                        <a:avLst/>
                      </a:prstGeom>
                    </p:spPr>
                  </p:pic>
                </p:oleObj>
              </mc:Fallback>
            </mc:AlternateContent>
          </a:graphicData>
        </a:graphic>
      </p:graphicFrame>
      <p:graphicFrame>
        <p:nvGraphicFramePr>
          <p:cNvPr id="143363" name="Object 4"/>
          <p:cNvGraphicFramePr>
            <a:graphicFrameLocks noChangeAspect="1"/>
          </p:cNvGraphicFramePr>
          <p:nvPr/>
        </p:nvGraphicFramePr>
        <p:xfrm>
          <a:off x="469900" y="4171950"/>
          <a:ext cx="8226425" cy="744538"/>
        </p:xfrm>
        <a:graphic>
          <a:graphicData uri="http://schemas.openxmlformats.org/presentationml/2006/ole">
            <mc:AlternateContent xmlns:mc="http://schemas.openxmlformats.org/markup-compatibility/2006">
              <mc:Choice xmlns:v="urn:schemas-microsoft-com:vml" Requires="v">
                <p:oleObj spid="_x0000_s143431" name="公式" r:id="rId5" imgW="2666880" imgH="241200" progId="Equation.3">
                  <p:embed/>
                </p:oleObj>
              </mc:Choice>
              <mc:Fallback>
                <p:oleObj name="公式" r:id="rId5" imgW="2666880" imgH="241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00" y="4171950"/>
                        <a:ext cx="822642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5445" name="Line 5"/>
          <p:cNvSpPr>
            <a:spLocks noChangeShapeType="1"/>
          </p:cNvSpPr>
          <p:nvPr/>
        </p:nvSpPr>
        <p:spPr bwMode="auto">
          <a:xfrm>
            <a:off x="3200400" y="13716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6" name="Line 6"/>
          <p:cNvSpPr>
            <a:spLocks noChangeShapeType="1"/>
          </p:cNvSpPr>
          <p:nvPr/>
        </p:nvSpPr>
        <p:spPr bwMode="auto">
          <a:xfrm>
            <a:off x="3276600" y="22860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7" name="Line 7"/>
          <p:cNvSpPr>
            <a:spLocks noChangeShapeType="1"/>
          </p:cNvSpPr>
          <p:nvPr/>
        </p:nvSpPr>
        <p:spPr bwMode="auto">
          <a:xfrm>
            <a:off x="3200400" y="32766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8" name="Line 8"/>
          <p:cNvSpPr>
            <a:spLocks noChangeShapeType="1"/>
          </p:cNvSpPr>
          <p:nvPr/>
        </p:nvSpPr>
        <p:spPr bwMode="auto">
          <a:xfrm>
            <a:off x="2895600" y="4800600"/>
            <a:ext cx="17526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9" name="Line 9"/>
          <p:cNvSpPr>
            <a:spLocks noChangeShapeType="1"/>
          </p:cNvSpPr>
          <p:nvPr/>
        </p:nvSpPr>
        <p:spPr bwMode="auto">
          <a:xfrm>
            <a:off x="4800600" y="4800600"/>
            <a:ext cx="1447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50" name="Line 10"/>
          <p:cNvSpPr>
            <a:spLocks noChangeShapeType="1"/>
          </p:cNvSpPr>
          <p:nvPr/>
        </p:nvSpPr>
        <p:spPr bwMode="auto">
          <a:xfrm>
            <a:off x="6477000" y="4800600"/>
            <a:ext cx="17526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5445"/>
                                        </p:tgtEl>
                                        <p:attrNameLst>
                                          <p:attrName>style.visibility</p:attrName>
                                        </p:attrNameLst>
                                      </p:cBhvr>
                                      <p:to>
                                        <p:strVal val="visible"/>
                                      </p:to>
                                    </p:set>
                                    <p:anim calcmode="lin" valueType="num">
                                      <p:cBhvr additive="base">
                                        <p:cTn id="7" dur="500" fill="hold"/>
                                        <p:tgtEl>
                                          <p:spTgt spid="445445"/>
                                        </p:tgtEl>
                                        <p:attrNameLst>
                                          <p:attrName>ppt_x</p:attrName>
                                        </p:attrNameLst>
                                      </p:cBhvr>
                                      <p:tavLst>
                                        <p:tav tm="0">
                                          <p:val>
                                            <p:strVal val="0-#ppt_w/2"/>
                                          </p:val>
                                        </p:tav>
                                        <p:tav tm="100000">
                                          <p:val>
                                            <p:strVal val="#ppt_x"/>
                                          </p:val>
                                        </p:tav>
                                      </p:tavLst>
                                    </p:anim>
                                    <p:anim calcmode="lin" valueType="num">
                                      <p:cBhvr additive="base">
                                        <p:cTn id="8" dur="500" fill="hold"/>
                                        <p:tgtEl>
                                          <p:spTgt spid="4454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5448"/>
                                        </p:tgtEl>
                                        <p:attrNameLst>
                                          <p:attrName>style.visibility</p:attrName>
                                        </p:attrNameLst>
                                      </p:cBhvr>
                                      <p:to>
                                        <p:strVal val="visible"/>
                                      </p:to>
                                    </p:set>
                                    <p:anim calcmode="lin" valueType="num">
                                      <p:cBhvr additive="base">
                                        <p:cTn id="13" dur="500" fill="hold"/>
                                        <p:tgtEl>
                                          <p:spTgt spid="445448"/>
                                        </p:tgtEl>
                                        <p:attrNameLst>
                                          <p:attrName>ppt_x</p:attrName>
                                        </p:attrNameLst>
                                      </p:cBhvr>
                                      <p:tavLst>
                                        <p:tav tm="0">
                                          <p:val>
                                            <p:strVal val="0-#ppt_w/2"/>
                                          </p:val>
                                        </p:tav>
                                        <p:tav tm="100000">
                                          <p:val>
                                            <p:strVal val="#ppt_x"/>
                                          </p:val>
                                        </p:tav>
                                      </p:tavLst>
                                    </p:anim>
                                    <p:anim calcmode="lin" valueType="num">
                                      <p:cBhvr additive="base">
                                        <p:cTn id="14" dur="500" fill="hold"/>
                                        <p:tgtEl>
                                          <p:spTgt spid="4454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45446"/>
                                        </p:tgtEl>
                                        <p:attrNameLst>
                                          <p:attrName>style.visibility</p:attrName>
                                        </p:attrNameLst>
                                      </p:cBhvr>
                                      <p:to>
                                        <p:strVal val="visible"/>
                                      </p:to>
                                    </p:set>
                                    <p:anim calcmode="lin" valueType="num">
                                      <p:cBhvr additive="base">
                                        <p:cTn id="19" dur="500" fill="hold"/>
                                        <p:tgtEl>
                                          <p:spTgt spid="445446"/>
                                        </p:tgtEl>
                                        <p:attrNameLst>
                                          <p:attrName>ppt_x</p:attrName>
                                        </p:attrNameLst>
                                      </p:cBhvr>
                                      <p:tavLst>
                                        <p:tav tm="0">
                                          <p:val>
                                            <p:strVal val="0-#ppt_w/2"/>
                                          </p:val>
                                        </p:tav>
                                        <p:tav tm="100000">
                                          <p:val>
                                            <p:strVal val="#ppt_x"/>
                                          </p:val>
                                        </p:tav>
                                      </p:tavLst>
                                    </p:anim>
                                    <p:anim calcmode="lin" valueType="num">
                                      <p:cBhvr additive="base">
                                        <p:cTn id="20" dur="500" fill="hold"/>
                                        <p:tgtEl>
                                          <p:spTgt spid="44544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45449"/>
                                        </p:tgtEl>
                                        <p:attrNameLst>
                                          <p:attrName>style.visibility</p:attrName>
                                        </p:attrNameLst>
                                      </p:cBhvr>
                                      <p:to>
                                        <p:strVal val="visible"/>
                                      </p:to>
                                    </p:set>
                                    <p:anim calcmode="lin" valueType="num">
                                      <p:cBhvr additive="base">
                                        <p:cTn id="25" dur="500" fill="hold"/>
                                        <p:tgtEl>
                                          <p:spTgt spid="445449"/>
                                        </p:tgtEl>
                                        <p:attrNameLst>
                                          <p:attrName>ppt_x</p:attrName>
                                        </p:attrNameLst>
                                      </p:cBhvr>
                                      <p:tavLst>
                                        <p:tav tm="0">
                                          <p:val>
                                            <p:strVal val="0-#ppt_w/2"/>
                                          </p:val>
                                        </p:tav>
                                        <p:tav tm="100000">
                                          <p:val>
                                            <p:strVal val="#ppt_x"/>
                                          </p:val>
                                        </p:tav>
                                      </p:tavLst>
                                    </p:anim>
                                    <p:anim calcmode="lin" valueType="num">
                                      <p:cBhvr additive="base">
                                        <p:cTn id="26" dur="500" fill="hold"/>
                                        <p:tgtEl>
                                          <p:spTgt spid="4454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45447"/>
                                        </p:tgtEl>
                                        <p:attrNameLst>
                                          <p:attrName>style.visibility</p:attrName>
                                        </p:attrNameLst>
                                      </p:cBhvr>
                                      <p:to>
                                        <p:strVal val="visible"/>
                                      </p:to>
                                    </p:set>
                                    <p:anim calcmode="lin" valueType="num">
                                      <p:cBhvr additive="base">
                                        <p:cTn id="31" dur="500" fill="hold"/>
                                        <p:tgtEl>
                                          <p:spTgt spid="445447"/>
                                        </p:tgtEl>
                                        <p:attrNameLst>
                                          <p:attrName>ppt_x</p:attrName>
                                        </p:attrNameLst>
                                      </p:cBhvr>
                                      <p:tavLst>
                                        <p:tav tm="0">
                                          <p:val>
                                            <p:strVal val="0-#ppt_w/2"/>
                                          </p:val>
                                        </p:tav>
                                        <p:tav tm="100000">
                                          <p:val>
                                            <p:strVal val="#ppt_x"/>
                                          </p:val>
                                        </p:tav>
                                      </p:tavLst>
                                    </p:anim>
                                    <p:anim calcmode="lin" valueType="num">
                                      <p:cBhvr additive="base">
                                        <p:cTn id="32" dur="500" fill="hold"/>
                                        <p:tgtEl>
                                          <p:spTgt spid="44544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45450"/>
                                        </p:tgtEl>
                                        <p:attrNameLst>
                                          <p:attrName>style.visibility</p:attrName>
                                        </p:attrNameLst>
                                      </p:cBhvr>
                                      <p:to>
                                        <p:strVal val="visible"/>
                                      </p:to>
                                    </p:set>
                                    <p:anim calcmode="lin" valueType="num">
                                      <p:cBhvr additive="base">
                                        <p:cTn id="37" dur="500" fill="hold"/>
                                        <p:tgtEl>
                                          <p:spTgt spid="445450"/>
                                        </p:tgtEl>
                                        <p:attrNameLst>
                                          <p:attrName>ppt_x</p:attrName>
                                        </p:attrNameLst>
                                      </p:cBhvr>
                                      <p:tavLst>
                                        <p:tav tm="0">
                                          <p:val>
                                            <p:strVal val="0-#ppt_w/2"/>
                                          </p:val>
                                        </p:tav>
                                        <p:tav tm="100000">
                                          <p:val>
                                            <p:strVal val="#ppt_x"/>
                                          </p:val>
                                        </p:tav>
                                      </p:tavLst>
                                    </p:anim>
                                    <p:anim calcmode="lin" valueType="num">
                                      <p:cBhvr additive="base">
                                        <p:cTn id="38" dur="500" fill="hold"/>
                                        <p:tgtEl>
                                          <p:spTgt spid="4454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646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44386" name="Object 4"/>
          <p:cNvGraphicFramePr>
            <a:graphicFrameLocks noChangeAspect="1"/>
          </p:cNvGraphicFramePr>
          <p:nvPr/>
        </p:nvGraphicFramePr>
        <p:xfrm>
          <a:off x="0" y="1125538"/>
          <a:ext cx="3211513" cy="706437"/>
        </p:xfrm>
        <a:graphic>
          <a:graphicData uri="http://schemas.openxmlformats.org/presentationml/2006/ole">
            <mc:AlternateContent xmlns:mc="http://schemas.openxmlformats.org/markup-compatibility/2006">
              <mc:Choice xmlns:v="urn:schemas-microsoft-com:vml" Requires="v">
                <p:oleObj spid="_x0000_s144480" name="Equation" r:id="rId3" imgW="1041120" imgH="228600" progId="Equation.3">
                  <p:embed/>
                </p:oleObj>
              </mc:Choice>
              <mc:Fallback>
                <p:oleObj name="Equation" r:id="rId3" imgW="104112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5538"/>
                        <a:ext cx="3211513"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7" name="Object 5"/>
          <p:cNvGraphicFramePr>
            <a:graphicFrameLocks noChangeAspect="1"/>
          </p:cNvGraphicFramePr>
          <p:nvPr/>
        </p:nvGraphicFramePr>
        <p:xfrm>
          <a:off x="0" y="2349500"/>
          <a:ext cx="7912100" cy="746125"/>
        </p:xfrm>
        <a:graphic>
          <a:graphicData uri="http://schemas.openxmlformats.org/presentationml/2006/ole">
            <mc:AlternateContent xmlns:mc="http://schemas.openxmlformats.org/markup-compatibility/2006">
              <mc:Choice xmlns:v="urn:schemas-microsoft-com:vml" Requires="v">
                <p:oleObj spid="_x0000_s144481" name="Equation" r:id="rId5" imgW="2565360" imgH="241200" progId="Equation.3">
                  <p:embed/>
                </p:oleObj>
              </mc:Choice>
              <mc:Fallback>
                <p:oleObj name="Equation" r:id="rId5" imgW="256536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49500"/>
                        <a:ext cx="79121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8" name="Object 6"/>
          <p:cNvGraphicFramePr>
            <a:graphicFrameLocks noChangeAspect="1"/>
          </p:cNvGraphicFramePr>
          <p:nvPr/>
        </p:nvGraphicFramePr>
        <p:xfrm>
          <a:off x="0" y="3500438"/>
          <a:ext cx="9286875" cy="1468437"/>
        </p:xfrm>
        <a:graphic>
          <a:graphicData uri="http://schemas.openxmlformats.org/presentationml/2006/ole">
            <mc:AlternateContent xmlns:mc="http://schemas.openxmlformats.org/markup-compatibility/2006">
              <mc:Choice xmlns:v="urn:schemas-microsoft-com:vml" Requires="v">
                <p:oleObj spid="_x0000_s144482" name="公式" r:id="rId7" imgW="3136680" imgH="495000" progId="Equation.3">
                  <p:embed/>
                </p:oleObj>
              </mc:Choice>
              <mc:Fallback>
                <p:oleObj name="公式" r:id="rId7" imgW="3136680" imgH="4950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500438"/>
                        <a:ext cx="9286875" cy="146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7491" name="Rectangle 1027"/>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当输入</a:t>
            </a:r>
            <a:r>
              <a:rPr lang="en-US" altLang="zh-CN" b="1" u="sng" smtClean="0">
                <a:solidFill>
                  <a:schemeClr val="hlink"/>
                </a:solidFill>
              </a:rPr>
              <a:t>A1</a:t>
            </a:r>
            <a:r>
              <a:rPr lang="zh-CN" altLang="en-US" b="1" smtClean="0">
                <a:solidFill>
                  <a:schemeClr val="hlink"/>
                </a:solidFill>
              </a:rPr>
              <a:t>和</a:t>
            </a:r>
            <a:r>
              <a:rPr lang="en-US" altLang="zh-CN" b="1" u="sng" smtClean="0">
                <a:solidFill>
                  <a:schemeClr val="hlink"/>
                </a:solidFill>
              </a:rPr>
              <a:t>B1</a:t>
            </a:r>
            <a:r>
              <a:rPr lang="zh-CN" altLang="en-US" b="1" smtClean="0">
                <a:solidFill>
                  <a:schemeClr val="hlink"/>
                </a:solidFill>
              </a:rPr>
              <a:t>时，有：</a:t>
            </a:r>
          </a:p>
        </p:txBody>
      </p:sp>
      <p:graphicFrame>
        <p:nvGraphicFramePr>
          <p:cNvPr id="145410" name="Object 1028"/>
          <p:cNvGraphicFramePr>
            <a:graphicFrameLocks noChangeAspect="1"/>
          </p:cNvGraphicFramePr>
          <p:nvPr/>
        </p:nvGraphicFramePr>
        <p:xfrm>
          <a:off x="914400" y="1524000"/>
          <a:ext cx="5524500" cy="2197100"/>
        </p:xfrm>
        <a:graphic>
          <a:graphicData uri="http://schemas.openxmlformats.org/presentationml/2006/ole">
            <mc:AlternateContent xmlns:mc="http://schemas.openxmlformats.org/markup-compatibility/2006">
              <mc:Choice xmlns:v="urn:schemas-microsoft-com:vml" Requires="v">
                <p:oleObj spid="_x0000_s145476" name="Equation" r:id="rId3" imgW="1790640" imgH="711000" progId="Equation.3">
                  <p:embed/>
                </p:oleObj>
              </mc:Choice>
              <mc:Fallback>
                <p:oleObj name="Equation" r:id="rId3" imgW="1790640" imgH="7110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552450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1" name="Object 1029"/>
          <p:cNvGraphicFramePr>
            <a:graphicFrameLocks noChangeAspect="1"/>
          </p:cNvGraphicFramePr>
          <p:nvPr/>
        </p:nvGraphicFramePr>
        <p:xfrm>
          <a:off x="2209800" y="3886200"/>
          <a:ext cx="3487738" cy="2198688"/>
        </p:xfrm>
        <a:graphic>
          <a:graphicData uri="http://schemas.openxmlformats.org/presentationml/2006/ole">
            <mc:AlternateContent xmlns:mc="http://schemas.openxmlformats.org/markup-compatibility/2006">
              <mc:Choice xmlns:v="urn:schemas-microsoft-com:vml" Requires="v">
                <p:oleObj spid="_x0000_s145477" name="公式" r:id="rId5" imgW="1130040" imgH="711000" progId="Equation.3">
                  <p:embed/>
                </p:oleObj>
              </mc:Choice>
              <mc:Fallback>
                <p:oleObj name="公式" r:id="rId5" imgW="1130040" imgH="711000" progId="Equation.3">
                  <p:embed/>
                  <p:pic>
                    <p:nvPicPr>
                      <p:cNvPr id="0"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886200"/>
                        <a:ext cx="3487738" cy="219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7494" name="Line 1030"/>
          <p:cNvSpPr>
            <a:spLocks noChangeShapeType="1"/>
          </p:cNvSpPr>
          <p:nvPr/>
        </p:nvSpPr>
        <p:spPr bwMode="auto">
          <a:xfrm>
            <a:off x="2743200" y="44958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7495" name="Line 1031"/>
          <p:cNvSpPr>
            <a:spLocks noChangeShapeType="1"/>
          </p:cNvSpPr>
          <p:nvPr/>
        </p:nvSpPr>
        <p:spPr bwMode="auto">
          <a:xfrm>
            <a:off x="2819400" y="52578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7496" name="Line 1032"/>
          <p:cNvSpPr>
            <a:spLocks noChangeShapeType="1"/>
          </p:cNvSpPr>
          <p:nvPr/>
        </p:nvSpPr>
        <p:spPr bwMode="auto">
          <a:xfrm>
            <a:off x="2819400" y="58674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7494"/>
                                        </p:tgtEl>
                                        <p:attrNameLst>
                                          <p:attrName>style.visibility</p:attrName>
                                        </p:attrNameLst>
                                      </p:cBhvr>
                                      <p:to>
                                        <p:strVal val="visible"/>
                                      </p:to>
                                    </p:set>
                                    <p:anim calcmode="lin" valueType="num">
                                      <p:cBhvr additive="base">
                                        <p:cTn id="7" dur="500" fill="hold"/>
                                        <p:tgtEl>
                                          <p:spTgt spid="447494"/>
                                        </p:tgtEl>
                                        <p:attrNameLst>
                                          <p:attrName>ppt_x</p:attrName>
                                        </p:attrNameLst>
                                      </p:cBhvr>
                                      <p:tavLst>
                                        <p:tav tm="0">
                                          <p:val>
                                            <p:strVal val="0-#ppt_w/2"/>
                                          </p:val>
                                        </p:tav>
                                        <p:tav tm="100000">
                                          <p:val>
                                            <p:strVal val="#ppt_x"/>
                                          </p:val>
                                        </p:tav>
                                      </p:tavLst>
                                    </p:anim>
                                    <p:anim calcmode="lin" valueType="num">
                                      <p:cBhvr additive="base">
                                        <p:cTn id="8" dur="500" fill="hold"/>
                                        <p:tgtEl>
                                          <p:spTgt spid="4474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7495"/>
                                        </p:tgtEl>
                                        <p:attrNameLst>
                                          <p:attrName>style.visibility</p:attrName>
                                        </p:attrNameLst>
                                      </p:cBhvr>
                                      <p:to>
                                        <p:strVal val="visible"/>
                                      </p:to>
                                    </p:set>
                                    <p:anim calcmode="lin" valueType="num">
                                      <p:cBhvr additive="base">
                                        <p:cTn id="13" dur="500" fill="hold"/>
                                        <p:tgtEl>
                                          <p:spTgt spid="447495"/>
                                        </p:tgtEl>
                                        <p:attrNameLst>
                                          <p:attrName>ppt_x</p:attrName>
                                        </p:attrNameLst>
                                      </p:cBhvr>
                                      <p:tavLst>
                                        <p:tav tm="0">
                                          <p:val>
                                            <p:strVal val="0-#ppt_w/2"/>
                                          </p:val>
                                        </p:tav>
                                        <p:tav tm="100000">
                                          <p:val>
                                            <p:strVal val="#ppt_x"/>
                                          </p:val>
                                        </p:tav>
                                      </p:tavLst>
                                    </p:anim>
                                    <p:anim calcmode="lin" valueType="num">
                                      <p:cBhvr additive="base">
                                        <p:cTn id="14" dur="500" fill="hold"/>
                                        <p:tgtEl>
                                          <p:spTgt spid="4474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47496"/>
                                        </p:tgtEl>
                                        <p:attrNameLst>
                                          <p:attrName>style.visibility</p:attrName>
                                        </p:attrNameLst>
                                      </p:cBhvr>
                                      <p:to>
                                        <p:strVal val="visible"/>
                                      </p:to>
                                    </p:set>
                                    <p:anim calcmode="lin" valueType="num">
                                      <p:cBhvr additive="base">
                                        <p:cTn id="19" dur="500" fill="hold"/>
                                        <p:tgtEl>
                                          <p:spTgt spid="447496"/>
                                        </p:tgtEl>
                                        <p:attrNameLst>
                                          <p:attrName>ppt_x</p:attrName>
                                        </p:attrNameLst>
                                      </p:cBhvr>
                                      <p:tavLst>
                                        <p:tav tm="0">
                                          <p:val>
                                            <p:strVal val="0-#ppt_w/2"/>
                                          </p:val>
                                        </p:tav>
                                        <p:tav tm="100000">
                                          <p:val>
                                            <p:strVal val="#ppt_x"/>
                                          </p:val>
                                        </p:tav>
                                      </p:tavLst>
                                    </p:anim>
                                    <p:anim calcmode="lin" valueType="num">
                                      <p:cBhvr additive="base">
                                        <p:cTn id="20" dur="500" fill="hold"/>
                                        <p:tgtEl>
                                          <p:spTgt spid="4474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851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46434" name="Object 4"/>
          <p:cNvGraphicFramePr>
            <a:graphicFrameLocks noChangeAspect="1"/>
          </p:cNvGraphicFramePr>
          <p:nvPr/>
        </p:nvGraphicFramePr>
        <p:xfrm>
          <a:off x="304800" y="1447800"/>
          <a:ext cx="8839200" cy="671513"/>
        </p:xfrm>
        <a:graphic>
          <a:graphicData uri="http://schemas.openxmlformats.org/presentationml/2006/ole">
            <mc:AlternateContent xmlns:mc="http://schemas.openxmlformats.org/markup-compatibility/2006">
              <mc:Choice xmlns:v="urn:schemas-microsoft-com:vml" Requires="v">
                <p:oleObj spid="_x0000_s146531" name="Equation" r:id="rId3" imgW="3517560" imgH="266400" progId="Equation.3">
                  <p:embed/>
                </p:oleObj>
              </mc:Choice>
              <mc:Fallback>
                <p:oleObj name="Equation" r:id="rId3" imgW="3517560" imgH="26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47800"/>
                        <a:ext cx="8839200"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5" name="Object 5"/>
          <p:cNvGraphicFramePr>
            <a:graphicFrameLocks noChangeAspect="1"/>
          </p:cNvGraphicFramePr>
          <p:nvPr/>
        </p:nvGraphicFramePr>
        <p:xfrm>
          <a:off x="914400" y="2906713"/>
          <a:ext cx="5791200" cy="812800"/>
        </p:xfrm>
        <a:graphic>
          <a:graphicData uri="http://schemas.openxmlformats.org/presentationml/2006/ole">
            <mc:AlternateContent xmlns:mc="http://schemas.openxmlformats.org/markup-compatibility/2006">
              <mc:Choice xmlns:v="urn:schemas-microsoft-com:vml" Requires="v">
                <p:oleObj spid="_x0000_s146532" name="Equation" r:id="rId5" imgW="1904760" imgH="266400" progId="Equation.3">
                  <p:embed/>
                </p:oleObj>
              </mc:Choice>
              <mc:Fallback>
                <p:oleObj name="Equation" r:id="rId5" imgW="1904760" imgH="266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06713"/>
                        <a:ext cx="57912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8518" name="Line 6"/>
          <p:cNvSpPr>
            <a:spLocks noChangeShapeType="1"/>
          </p:cNvSpPr>
          <p:nvPr/>
        </p:nvSpPr>
        <p:spPr bwMode="auto">
          <a:xfrm>
            <a:off x="2362200" y="2057400"/>
            <a:ext cx="17526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8519" name="Line 7"/>
          <p:cNvSpPr>
            <a:spLocks noChangeShapeType="1"/>
          </p:cNvSpPr>
          <p:nvPr/>
        </p:nvSpPr>
        <p:spPr bwMode="auto">
          <a:xfrm>
            <a:off x="4267200" y="2057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8520" name="Line 8"/>
          <p:cNvSpPr>
            <a:spLocks noChangeShapeType="1"/>
          </p:cNvSpPr>
          <p:nvPr/>
        </p:nvSpPr>
        <p:spPr bwMode="auto">
          <a:xfrm>
            <a:off x="6781800" y="2057400"/>
            <a:ext cx="21336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46436" name="Object 9"/>
          <p:cNvGraphicFramePr>
            <a:graphicFrameLocks noChangeAspect="1"/>
          </p:cNvGraphicFramePr>
          <p:nvPr/>
        </p:nvGraphicFramePr>
        <p:xfrm>
          <a:off x="914400" y="4267200"/>
          <a:ext cx="3048000" cy="1462088"/>
        </p:xfrm>
        <a:graphic>
          <a:graphicData uri="http://schemas.openxmlformats.org/presentationml/2006/ole">
            <mc:AlternateContent xmlns:mc="http://schemas.openxmlformats.org/markup-compatibility/2006">
              <mc:Choice xmlns:v="urn:schemas-microsoft-com:vml" Requires="v">
                <p:oleObj spid="_x0000_s146533" name="Equation" r:id="rId7" imgW="901440" imgH="431640" progId="Equation.3">
                  <p:embed/>
                </p:oleObj>
              </mc:Choice>
              <mc:Fallback>
                <p:oleObj name="Equation" r:id="rId7" imgW="901440" imgH="431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267200"/>
                        <a:ext cx="3048000" cy="146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8518"/>
                                        </p:tgtEl>
                                        <p:attrNameLst>
                                          <p:attrName>style.visibility</p:attrName>
                                        </p:attrNameLst>
                                      </p:cBhvr>
                                      <p:to>
                                        <p:strVal val="visible"/>
                                      </p:to>
                                    </p:set>
                                    <p:anim calcmode="lin" valueType="num">
                                      <p:cBhvr additive="base">
                                        <p:cTn id="7" dur="500" fill="hold"/>
                                        <p:tgtEl>
                                          <p:spTgt spid="448518"/>
                                        </p:tgtEl>
                                        <p:attrNameLst>
                                          <p:attrName>ppt_x</p:attrName>
                                        </p:attrNameLst>
                                      </p:cBhvr>
                                      <p:tavLst>
                                        <p:tav tm="0">
                                          <p:val>
                                            <p:strVal val="0-#ppt_w/2"/>
                                          </p:val>
                                        </p:tav>
                                        <p:tav tm="100000">
                                          <p:val>
                                            <p:strVal val="#ppt_x"/>
                                          </p:val>
                                        </p:tav>
                                      </p:tavLst>
                                    </p:anim>
                                    <p:anim calcmode="lin" valueType="num">
                                      <p:cBhvr additive="base">
                                        <p:cTn id="8" dur="500" fill="hold"/>
                                        <p:tgtEl>
                                          <p:spTgt spid="4485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8519"/>
                                        </p:tgtEl>
                                        <p:attrNameLst>
                                          <p:attrName>style.visibility</p:attrName>
                                        </p:attrNameLst>
                                      </p:cBhvr>
                                      <p:to>
                                        <p:strVal val="visible"/>
                                      </p:to>
                                    </p:set>
                                    <p:anim calcmode="lin" valueType="num">
                                      <p:cBhvr additive="base">
                                        <p:cTn id="13" dur="500" fill="hold"/>
                                        <p:tgtEl>
                                          <p:spTgt spid="448519"/>
                                        </p:tgtEl>
                                        <p:attrNameLst>
                                          <p:attrName>ppt_x</p:attrName>
                                        </p:attrNameLst>
                                      </p:cBhvr>
                                      <p:tavLst>
                                        <p:tav tm="0">
                                          <p:val>
                                            <p:strVal val="0-#ppt_w/2"/>
                                          </p:val>
                                        </p:tav>
                                        <p:tav tm="100000">
                                          <p:val>
                                            <p:strVal val="#ppt_x"/>
                                          </p:val>
                                        </p:tav>
                                      </p:tavLst>
                                    </p:anim>
                                    <p:anim calcmode="lin" valueType="num">
                                      <p:cBhvr additive="base">
                                        <p:cTn id="14" dur="500" fill="hold"/>
                                        <p:tgtEl>
                                          <p:spTgt spid="448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953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chemeClr val="hlink"/>
                </a:solidFill>
              </a:rPr>
              <a:t>(3)</a:t>
            </a:r>
            <a:r>
              <a:rPr lang="en-US" altLang="zh-CN" b="1" smtClean="0">
                <a:solidFill>
                  <a:schemeClr val="hlink"/>
                </a:solidFill>
              </a:rPr>
              <a:t>. </a:t>
            </a:r>
            <a:r>
              <a:rPr lang="zh-CN" altLang="en-US" b="1" smtClean="0">
                <a:solidFill>
                  <a:schemeClr val="hlink"/>
                </a:solidFill>
              </a:rPr>
              <a:t>多重模糊推理句</a:t>
            </a:r>
          </a:p>
          <a:p>
            <a:pPr eaLnBrk="1" hangingPunct="1">
              <a:buFont typeface="Wingdings" pitchFamily="2" charset="2"/>
              <a:buNone/>
              <a:defRPr/>
            </a:pPr>
            <a:r>
              <a:rPr lang="zh-CN" altLang="en-US" smtClean="0"/>
              <a:t> </a:t>
            </a:r>
          </a:p>
        </p:txBody>
      </p:sp>
      <p:graphicFrame>
        <p:nvGraphicFramePr>
          <p:cNvPr id="147458" name="Object 4"/>
          <p:cNvGraphicFramePr>
            <a:graphicFrameLocks noChangeAspect="1"/>
          </p:cNvGraphicFramePr>
          <p:nvPr/>
        </p:nvGraphicFramePr>
        <p:xfrm>
          <a:off x="1371600" y="1676400"/>
          <a:ext cx="3832225" cy="639763"/>
        </p:xfrm>
        <a:graphic>
          <a:graphicData uri="http://schemas.openxmlformats.org/presentationml/2006/ole">
            <mc:AlternateContent xmlns:mc="http://schemas.openxmlformats.org/markup-compatibility/2006">
              <mc:Choice xmlns:v="urn:schemas-microsoft-com:vml" Requires="v">
                <p:oleObj spid="_x0000_s147645" name="Equation" r:id="rId3" imgW="1295280" imgH="215640" progId="Equation.3">
                  <p:embed/>
                </p:oleObj>
              </mc:Choice>
              <mc:Fallback>
                <p:oleObj name="Equation" r:id="rId3" imgW="129528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76400"/>
                        <a:ext cx="38322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59" name="Object 5"/>
          <p:cNvGraphicFramePr>
            <a:graphicFrameLocks noChangeAspect="1"/>
          </p:cNvGraphicFramePr>
          <p:nvPr/>
        </p:nvGraphicFramePr>
        <p:xfrm>
          <a:off x="1905000" y="2590800"/>
          <a:ext cx="3906838" cy="639763"/>
        </p:xfrm>
        <a:graphic>
          <a:graphicData uri="http://schemas.openxmlformats.org/presentationml/2006/ole">
            <mc:AlternateContent xmlns:mc="http://schemas.openxmlformats.org/markup-compatibility/2006">
              <mc:Choice xmlns:v="urn:schemas-microsoft-com:vml" Requires="v">
                <p:oleObj spid="_x0000_s147646" name="Equation" r:id="rId5" imgW="1320480" imgH="215640" progId="Equation.3">
                  <p:embed/>
                </p:oleObj>
              </mc:Choice>
              <mc:Fallback>
                <p:oleObj name="Equation" r:id="rId5" imgW="13204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590800"/>
                        <a:ext cx="390683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0" name="Object 6"/>
          <p:cNvGraphicFramePr>
            <a:graphicFrameLocks noChangeAspect="1"/>
          </p:cNvGraphicFramePr>
          <p:nvPr/>
        </p:nvGraphicFramePr>
        <p:xfrm>
          <a:off x="2759075" y="4114800"/>
          <a:ext cx="3417888" cy="639763"/>
        </p:xfrm>
        <a:graphic>
          <a:graphicData uri="http://schemas.openxmlformats.org/presentationml/2006/ole">
            <mc:AlternateContent xmlns:mc="http://schemas.openxmlformats.org/markup-compatibility/2006">
              <mc:Choice xmlns:v="urn:schemas-microsoft-com:vml" Requires="v">
                <p:oleObj spid="_x0000_s147647" name="Equation" r:id="rId7" imgW="1155600" imgH="215640" progId="Equation.DSMT4">
                  <p:embed/>
                </p:oleObj>
              </mc:Choice>
              <mc:Fallback>
                <p:oleObj name="Equation" r:id="rId7" imgW="1155600" imgH="215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075" y="4114800"/>
                        <a:ext cx="341788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1" name="Object 7"/>
          <p:cNvGraphicFramePr>
            <a:graphicFrameLocks noChangeAspect="1"/>
          </p:cNvGraphicFramePr>
          <p:nvPr/>
        </p:nvGraphicFramePr>
        <p:xfrm>
          <a:off x="3884613" y="3394075"/>
          <a:ext cx="225425" cy="627063"/>
        </p:xfrm>
        <a:graphic>
          <a:graphicData uri="http://schemas.openxmlformats.org/presentationml/2006/ole">
            <mc:AlternateContent xmlns:mc="http://schemas.openxmlformats.org/markup-compatibility/2006">
              <mc:Choice xmlns:v="urn:schemas-microsoft-com:vml" Requires="v">
                <p:oleObj spid="_x0000_s147648" name="Equation" r:id="rId9" imgW="75960" imgH="190440" progId="Equation.3">
                  <p:embed/>
                </p:oleObj>
              </mc:Choice>
              <mc:Fallback>
                <p:oleObj name="Equation" r:id="rId9" imgW="75960" imgH="1904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4613" y="3394075"/>
                        <a:ext cx="225425"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2" name="Object 8"/>
          <p:cNvGraphicFramePr>
            <a:graphicFrameLocks noChangeAspect="1"/>
          </p:cNvGraphicFramePr>
          <p:nvPr/>
        </p:nvGraphicFramePr>
        <p:xfrm>
          <a:off x="211138" y="4953000"/>
          <a:ext cx="7550150" cy="639763"/>
        </p:xfrm>
        <a:graphic>
          <a:graphicData uri="http://schemas.openxmlformats.org/presentationml/2006/ole">
            <mc:AlternateContent xmlns:mc="http://schemas.openxmlformats.org/markup-compatibility/2006">
              <mc:Choice xmlns:v="urn:schemas-microsoft-com:vml" Requires="v">
                <p:oleObj spid="_x0000_s147649" name="Equation" r:id="rId11" imgW="2552400" imgH="215640" progId="Equation.DSMT4">
                  <p:embed/>
                </p:oleObj>
              </mc:Choice>
              <mc:Fallback>
                <p:oleObj name="Equation" r:id="rId11" imgW="2552400" imgH="215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138" y="4953000"/>
                        <a:ext cx="755015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3" name="Object 9"/>
          <p:cNvGraphicFramePr>
            <a:graphicFrameLocks noChangeAspect="1"/>
          </p:cNvGraphicFramePr>
          <p:nvPr/>
        </p:nvGraphicFramePr>
        <p:xfrm>
          <a:off x="1049338" y="5791200"/>
          <a:ext cx="6650037" cy="639763"/>
        </p:xfrm>
        <a:graphic>
          <a:graphicData uri="http://schemas.openxmlformats.org/presentationml/2006/ole">
            <mc:AlternateContent xmlns:mc="http://schemas.openxmlformats.org/markup-compatibility/2006">
              <mc:Choice xmlns:v="urn:schemas-microsoft-com:vml" Requires="v">
                <p:oleObj spid="_x0000_s147650" name="Equation" r:id="rId13" imgW="2247840" imgH="215640" progId="Equation.DSMT4">
                  <p:embed/>
                </p:oleObj>
              </mc:Choice>
              <mc:Fallback>
                <p:oleObj name="Equation" r:id="rId13" imgW="2247840" imgH="2156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9338" y="5791200"/>
                        <a:ext cx="6650037"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t> </a:t>
            </a:r>
            <a:r>
              <a:rPr lang="zh-CN" altLang="en-US" b="1" smtClean="0">
                <a:solidFill>
                  <a:schemeClr val="hlink"/>
                </a:solidFill>
              </a:rPr>
              <a:t>则表示</a:t>
            </a:r>
            <a:r>
              <a:rPr lang="en-US" altLang="zh-CN" b="1" smtClean="0">
                <a:solidFill>
                  <a:schemeClr val="hlink"/>
                </a:solidFill>
              </a:rPr>
              <a:t>X     Y</a:t>
            </a:r>
            <a:r>
              <a:rPr lang="zh-CN" altLang="en-US" b="1" smtClean="0">
                <a:solidFill>
                  <a:schemeClr val="hlink"/>
                </a:solidFill>
              </a:rPr>
              <a:t>上的模糊关系</a:t>
            </a:r>
            <a:r>
              <a:rPr lang="en-US" altLang="zh-CN" b="1" u="sng" smtClean="0">
                <a:solidFill>
                  <a:schemeClr val="hlink"/>
                </a:solidFill>
              </a:rPr>
              <a:t>R</a:t>
            </a:r>
          </a:p>
          <a:p>
            <a:pPr eaLnBrk="1" hangingPunct="1">
              <a:buFont typeface="Wingdings" pitchFamily="2" charset="2"/>
              <a:buNone/>
              <a:defRPr/>
            </a:pPr>
            <a:endParaRPr lang="en-US" altLang="zh-CN" b="1" u="sng" smtClean="0">
              <a:solidFill>
                <a:schemeClr val="hlink"/>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zh-CN" altLang="en-US" u="sng" smtClean="0">
              <a:solidFill>
                <a:srgbClr val="001817"/>
              </a:solidFill>
            </a:endParaRPr>
          </a:p>
          <a:p>
            <a:pPr eaLnBrk="1" hangingPunct="1">
              <a:buFont typeface="Wingdings" pitchFamily="2" charset="2"/>
              <a:buNone/>
              <a:defRPr/>
            </a:pPr>
            <a:r>
              <a:rPr lang="zh-CN" altLang="en-US" b="1" smtClean="0">
                <a:solidFill>
                  <a:schemeClr val="hlink"/>
                </a:solidFill>
              </a:rPr>
              <a:t>其隶属函数为</a:t>
            </a:r>
          </a:p>
        </p:txBody>
      </p:sp>
      <p:sp>
        <p:nvSpPr>
          <p:cNvPr id="450564" name="Line 4"/>
          <p:cNvSpPr>
            <a:spLocks noChangeShapeType="1"/>
          </p:cNvSpPr>
          <p:nvPr/>
        </p:nvSpPr>
        <p:spPr bwMode="auto">
          <a:xfrm>
            <a:off x="2051050" y="908050"/>
            <a:ext cx="433388"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48482" name="Object 5"/>
          <p:cNvGraphicFramePr>
            <a:graphicFrameLocks noChangeAspect="1"/>
          </p:cNvGraphicFramePr>
          <p:nvPr/>
        </p:nvGraphicFramePr>
        <p:xfrm>
          <a:off x="741363" y="1752600"/>
          <a:ext cx="7513637" cy="639763"/>
        </p:xfrm>
        <a:graphic>
          <a:graphicData uri="http://schemas.openxmlformats.org/presentationml/2006/ole">
            <mc:AlternateContent xmlns:mc="http://schemas.openxmlformats.org/markup-compatibility/2006">
              <mc:Choice xmlns:v="urn:schemas-microsoft-com:vml" Requires="v">
                <p:oleObj spid="_x0000_s148577" name="Equation" r:id="rId3" imgW="2539800" imgH="215640" progId="Equation.3">
                  <p:embed/>
                </p:oleObj>
              </mc:Choice>
              <mc:Fallback>
                <p:oleObj name="Equation" r:id="rId3" imgW="253980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3" y="1752600"/>
                        <a:ext cx="7513637"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3" name="Object 6"/>
          <p:cNvGraphicFramePr>
            <a:graphicFrameLocks noChangeAspect="1"/>
          </p:cNvGraphicFramePr>
          <p:nvPr/>
        </p:nvGraphicFramePr>
        <p:xfrm>
          <a:off x="684213" y="2781300"/>
          <a:ext cx="4057650" cy="1128713"/>
        </p:xfrm>
        <a:graphic>
          <a:graphicData uri="http://schemas.openxmlformats.org/presentationml/2006/ole">
            <mc:AlternateContent xmlns:mc="http://schemas.openxmlformats.org/markup-compatibility/2006">
              <mc:Choice xmlns:v="urn:schemas-microsoft-com:vml" Requires="v">
                <p:oleObj spid="_x0000_s148578" name="Equation" r:id="rId5" imgW="1371600" imgH="380880" progId="Equation.3">
                  <p:embed/>
                </p:oleObj>
              </mc:Choice>
              <mc:Fallback>
                <p:oleObj name="Equation" r:id="rId5" imgW="1371600" imgH="3808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781300"/>
                        <a:ext cx="4057650"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4" name="Object 7"/>
          <p:cNvGraphicFramePr>
            <a:graphicFrameLocks noChangeAspect="1"/>
          </p:cNvGraphicFramePr>
          <p:nvPr/>
        </p:nvGraphicFramePr>
        <p:xfrm>
          <a:off x="1116013" y="4724400"/>
          <a:ext cx="5522912" cy="1090613"/>
        </p:xfrm>
        <a:graphic>
          <a:graphicData uri="http://schemas.openxmlformats.org/presentationml/2006/ole">
            <mc:AlternateContent xmlns:mc="http://schemas.openxmlformats.org/markup-compatibility/2006">
              <mc:Choice xmlns:v="urn:schemas-microsoft-com:vml" Requires="v">
                <p:oleObj spid="_x0000_s148579" name="Equation" r:id="rId7" imgW="1866600" imgH="368280" progId="Equation.3">
                  <p:embed/>
                </p:oleObj>
              </mc:Choice>
              <mc:Fallback>
                <p:oleObj name="Equation" r:id="rId7" imgW="1866600" imgH="3682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4724400"/>
                        <a:ext cx="5522912" cy="1090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58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(4).复杂型模糊推理句</a:t>
            </a:r>
          </a:p>
          <a:p>
            <a:pPr eaLnBrk="1" hangingPunct="1">
              <a:buFont typeface="Wingdings" pitchFamily="2" charset="2"/>
              <a:buNone/>
              <a:defRPr/>
            </a:pPr>
            <a:r>
              <a:rPr lang="zh-CN" altLang="en-US" smtClean="0"/>
              <a:t>设</a:t>
            </a:r>
            <a:r>
              <a:rPr lang="en-US" altLang="zh-CN" u="sng" smtClean="0"/>
              <a:t>A</a:t>
            </a:r>
            <a:r>
              <a:rPr lang="en-US" altLang="zh-CN" smtClean="0"/>
              <a:t>、</a:t>
            </a:r>
            <a:r>
              <a:rPr lang="en-US" altLang="zh-CN" u="sng" smtClean="0"/>
              <a:t>B</a:t>
            </a:r>
            <a:r>
              <a:rPr lang="en-US" altLang="zh-CN" smtClean="0"/>
              <a:t>、</a:t>
            </a:r>
            <a:r>
              <a:rPr lang="en-US" altLang="zh-CN" u="sng" smtClean="0"/>
              <a:t>C</a:t>
            </a:r>
            <a:r>
              <a:rPr lang="en-US" altLang="zh-CN" smtClean="0"/>
              <a:t>、</a:t>
            </a:r>
            <a:r>
              <a:rPr lang="en-US" altLang="zh-CN" u="sng" smtClean="0"/>
              <a:t>D</a:t>
            </a:r>
            <a:r>
              <a:rPr lang="zh-CN" altLang="en-US" smtClean="0"/>
              <a:t>分别定义在论域</a:t>
            </a:r>
            <a:r>
              <a:rPr lang="en-US" altLang="zh-CN" smtClean="0"/>
              <a:t>X、Y、Z、W</a:t>
            </a:r>
            <a:r>
              <a:rPr lang="zh-CN" altLang="en-US" smtClean="0"/>
              <a:t>上</a:t>
            </a:r>
          </a:p>
          <a:p>
            <a:pPr eaLnBrk="1" hangingPunct="1">
              <a:buFont typeface="Wingdings" pitchFamily="2" charset="2"/>
              <a:buNone/>
              <a:defRPr/>
            </a:pPr>
            <a:endParaRPr lang="zh-CN" altLang="en-US" smtClean="0"/>
          </a:p>
        </p:txBody>
      </p:sp>
      <p:graphicFrame>
        <p:nvGraphicFramePr>
          <p:cNvPr id="149506" name="Object 4"/>
          <p:cNvGraphicFramePr>
            <a:graphicFrameLocks noChangeAspect="1"/>
          </p:cNvGraphicFramePr>
          <p:nvPr/>
        </p:nvGraphicFramePr>
        <p:xfrm>
          <a:off x="457200" y="2667000"/>
          <a:ext cx="7326313" cy="639763"/>
        </p:xfrm>
        <a:graphic>
          <a:graphicData uri="http://schemas.openxmlformats.org/presentationml/2006/ole">
            <mc:AlternateContent xmlns:mc="http://schemas.openxmlformats.org/markup-compatibility/2006">
              <mc:Choice xmlns:v="urn:schemas-microsoft-com:vml" Requires="v">
                <p:oleObj spid="_x0000_s149600" name="Equation" r:id="rId3" imgW="2476440" imgH="215640" progId="Equation.3">
                  <p:embed/>
                </p:oleObj>
              </mc:Choice>
              <mc:Fallback>
                <p:oleObj name="Equation" r:id="rId3" imgW="24764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667000"/>
                        <a:ext cx="73263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07" name="Object 5"/>
          <p:cNvGraphicFramePr>
            <a:graphicFrameLocks noChangeAspect="1"/>
          </p:cNvGraphicFramePr>
          <p:nvPr/>
        </p:nvGraphicFramePr>
        <p:xfrm>
          <a:off x="1524000" y="3924300"/>
          <a:ext cx="5522913" cy="714375"/>
        </p:xfrm>
        <a:graphic>
          <a:graphicData uri="http://schemas.openxmlformats.org/presentationml/2006/ole">
            <mc:AlternateContent xmlns:mc="http://schemas.openxmlformats.org/markup-compatibility/2006">
              <mc:Choice xmlns:v="urn:schemas-microsoft-com:vml" Requires="v">
                <p:oleObj spid="_x0000_s149601" name="Equation" r:id="rId5" imgW="1866600" imgH="241200" progId="Equation.DSMT4">
                  <p:embed/>
                </p:oleObj>
              </mc:Choice>
              <mc:Fallback>
                <p:oleObj name="Equation" r:id="rId5" imgW="186660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924300"/>
                        <a:ext cx="5522913"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08" name="Object 6"/>
          <p:cNvGraphicFramePr>
            <a:graphicFrameLocks noChangeAspect="1"/>
          </p:cNvGraphicFramePr>
          <p:nvPr/>
        </p:nvGraphicFramePr>
        <p:xfrm>
          <a:off x="933450" y="5218113"/>
          <a:ext cx="6837363" cy="715962"/>
        </p:xfrm>
        <a:graphic>
          <a:graphicData uri="http://schemas.openxmlformats.org/presentationml/2006/ole">
            <mc:AlternateContent xmlns:mc="http://schemas.openxmlformats.org/markup-compatibility/2006">
              <mc:Choice xmlns:v="urn:schemas-microsoft-com:vml" Requires="v">
                <p:oleObj spid="_x0000_s149602" name="Equation" r:id="rId7" imgW="2311200" imgH="241200" progId="Equation.DSMT4">
                  <p:embed/>
                </p:oleObj>
              </mc:Choice>
              <mc:Fallback>
                <p:oleObj name="Equation" r:id="rId7" imgW="2311200" imgH="241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5218113"/>
                        <a:ext cx="6837363"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0532" name="Object 5"/>
          <p:cNvGraphicFramePr>
            <a:graphicFrameLocks noChangeAspect="1"/>
          </p:cNvGraphicFramePr>
          <p:nvPr/>
        </p:nvGraphicFramePr>
        <p:xfrm>
          <a:off x="533400" y="3200400"/>
          <a:ext cx="7326313" cy="639763"/>
        </p:xfrm>
        <a:graphic>
          <a:graphicData uri="http://schemas.openxmlformats.org/presentationml/2006/ole">
            <mc:AlternateContent xmlns:mc="http://schemas.openxmlformats.org/markup-compatibility/2006">
              <mc:Choice xmlns:v="urn:schemas-microsoft-com:vml" Requires="v">
                <p:oleObj spid="_x0000_s150647" name="Equation" r:id="rId3" imgW="2476440" imgH="215640" progId="Equation.3">
                  <p:embed/>
                </p:oleObj>
              </mc:Choice>
              <mc:Fallback>
                <p:oleObj name="Equation" r:id="rId3" imgW="247644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00400"/>
                        <a:ext cx="73263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3" name="Object 6"/>
          <p:cNvGraphicFramePr>
            <a:graphicFrameLocks noChangeAspect="1"/>
          </p:cNvGraphicFramePr>
          <p:nvPr/>
        </p:nvGraphicFramePr>
        <p:xfrm>
          <a:off x="2057400" y="4191000"/>
          <a:ext cx="3530600" cy="639763"/>
        </p:xfrm>
        <a:graphic>
          <a:graphicData uri="http://schemas.openxmlformats.org/presentationml/2006/ole">
            <mc:AlternateContent xmlns:mc="http://schemas.openxmlformats.org/markup-compatibility/2006">
              <mc:Choice xmlns:v="urn:schemas-microsoft-com:vml" Requires="v">
                <p:oleObj spid="_x0000_s150648" name="Equation" r:id="rId5" imgW="1193760" imgH="215640" progId="Equation.3">
                  <p:embed/>
                </p:oleObj>
              </mc:Choice>
              <mc:Fallback>
                <p:oleObj name="Equation" r:id="rId5" imgW="119376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191000"/>
                        <a:ext cx="35306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4" name="Object 7"/>
          <p:cNvGraphicFramePr>
            <a:graphicFrameLocks noChangeAspect="1"/>
          </p:cNvGraphicFramePr>
          <p:nvPr/>
        </p:nvGraphicFramePr>
        <p:xfrm>
          <a:off x="1828800" y="5334000"/>
          <a:ext cx="4659313" cy="677863"/>
        </p:xfrm>
        <a:graphic>
          <a:graphicData uri="http://schemas.openxmlformats.org/presentationml/2006/ole">
            <mc:AlternateContent xmlns:mc="http://schemas.openxmlformats.org/markup-compatibility/2006">
              <mc:Choice xmlns:v="urn:schemas-microsoft-com:vml" Requires="v">
                <p:oleObj spid="_x0000_s150649" name="Equation" r:id="rId7" imgW="1574640" imgH="228600" progId="Equation.3">
                  <p:embed/>
                </p:oleObj>
              </mc:Choice>
              <mc:Fallback>
                <p:oleObj name="Equation" r:id="rId7" imgW="157464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334000"/>
                        <a:ext cx="4659313"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323850" y="765175"/>
            <a:ext cx="8820150" cy="5334000"/>
          </a:xfrm>
        </p:spPr>
        <p:txBody>
          <a:bodyPr/>
          <a:lstStyle/>
          <a:p>
            <a:pPr eaLnBrk="1" hangingPunct="1">
              <a:buFont typeface="Wingdings" pitchFamily="2" charset="2"/>
              <a:buNone/>
              <a:defRPr/>
            </a:pPr>
            <a:r>
              <a:rPr lang="zh-CN" altLang="en-US" b="1" smtClean="0">
                <a:solidFill>
                  <a:schemeClr val="hlink"/>
                </a:solidFill>
              </a:rPr>
              <a:t>如 ：</a:t>
            </a:r>
            <a:r>
              <a:rPr lang="zh-CN" altLang="en-US" b="1" smtClean="0"/>
              <a:t>学习成绩，评语为</a:t>
            </a:r>
            <a:r>
              <a:rPr lang="zh-CN" altLang="en-US" b="1" smtClean="0">
                <a:latin typeface="Arial"/>
              </a:rPr>
              <a:t>“</a:t>
            </a:r>
            <a:r>
              <a:rPr lang="zh-CN" altLang="en-US" b="1" smtClean="0">
                <a:solidFill>
                  <a:srgbClr val="FF3300"/>
                </a:solidFill>
              </a:rPr>
              <a:t>学习好</a:t>
            </a:r>
            <a:r>
              <a:rPr lang="zh-CN" altLang="en-US" b="1" smtClean="0">
                <a:latin typeface="Arial"/>
              </a:rPr>
              <a:t>”</a:t>
            </a:r>
            <a:endParaRPr lang="zh-CN" altLang="en-US" b="1" smtClean="0"/>
          </a:p>
          <a:p>
            <a:pPr eaLnBrk="1" hangingPunct="1">
              <a:buFont typeface="Wingdings" pitchFamily="2" charset="2"/>
              <a:buNone/>
              <a:defRPr/>
            </a:pPr>
            <a:r>
              <a:rPr lang="en-US" altLang="zh-CN" b="1" smtClean="0"/>
              <a:t>u</a:t>
            </a:r>
            <a:r>
              <a:rPr lang="en-US" altLang="zh-CN" sz="1800" b="1" smtClean="0"/>
              <a:t>1</a:t>
            </a:r>
            <a:r>
              <a:rPr lang="en-US" altLang="zh-CN" b="1" smtClean="0"/>
              <a:t>:</a:t>
            </a:r>
            <a:r>
              <a:rPr lang="zh-CN" altLang="en-US" b="1" smtClean="0"/>
              <a:t>张三</a:t>
            </a:r>
            <a:r>
              <a:rPr lang="en-US" altLang="zh-CN" b="1" smtClean="0"/>
              <a:t>95</a:t>
            </a:r>
            <a:r>
              <a:rPr lang="zh-CN" altLang="en-US" b="1" smtClean="0"/>
              <a:t>，</a:t>
            </a:r>
            <a:r>
              <a:rPr lang="en-US" altLang="zh-CN" b="1" smtClean="0"/>
              <a:t>u</a:t>
            </a:r>
            <a:r>
              <a:rPr lang="en-US" altLang="zh-CN" sz="2000" b="1" smtClean="0"/>
              <a:t>2</a:t>
            </a:r>
            <a:r>
              <a:rPr lang="en-US" altLang="zh-CN" b="1" smtClean="0"/>
              <a:t>:</a:t>
            </a:r>
            <a:r>
              <a:rPr lang="zh-CN" altLang="en-US" b="1" smtClean="0"/>
              <a:t>王五</a:t>
            </a:r>
            <a:r>
              <a:rPr lang="en-US" altLang="zh-CN" b="1" smtClean="0"/>
              <a:t>85</a:t>
            </a:r>
            <a:r>
              <a:rPr lang="zh-CN" altLang="en-US" b="1" smtClean="0"/>
              <a:t>，</a:t>
            </a:r>
            <a:r>
              <a:rPr lang="en-US" altLang="zh-CN" b="1" smtClean="0"/>
              <a:t>u</a:t>
            </a:r>
            <a:r>
              <a:rPr lang="en-US" altLang="zh-CN" sz="2000" b="1" smtClean="0"/>
              <a:t>3</a:t>
            </a:r>
            <a:r>
              <a:rPr lang="en-US" altLang="zh-CN" b="1" smtClean="0"/>
              <a:t>:</a:t>
            </a:r>
            <a:r>
              <a:rPr lang="zh-CN" altLang="en-US" b="1" smtClean="0"/>
              <a:t>李四</a:t>
            </a:r>
            <a:r>
              <a:rPr lang="en-US" altLang="zh-CN" b="1" smtClean="0"/>
              <a:t>90 </a:t>
            </a:r>
            <a:r>
              <a:rPr lang="zh-CN" altLang="en-US" b="1" smtClean="0">
                <a:solidFill>
                  <a:srgbClr val="00FF00"/>
                </a:solidFill>
                <a:sym typeface="Wingdings" pitchFamily="2" charset="2"/>
              </a:rPr>
              <a:t></a:t>
            </a:r>
            <a:r>
              <a:rPr lang="en-US" altLang="zh-CN" b="1" smtClean="0">
                <a:solidFill>
                  <a:srgbClr val="00FF00"/>
                </a:solidFill>
              </a:rPr>
              <a:t> </a:t>
            </a:r>
            <a:r>
              <a:rPr lang="zh-CN" altLang="en-US" b="1" smtClean="0"/>
              <a:t>都好。</a:t>
            </a:r>
          </a:p>
          <a:p>
            <a:pPr eaLnBrk="1" hangingPunct="1">
              <a:buFont typeface="Wingdings" pitchFamily="2" charset="2"/>
              <a:buNone/>
              <a:defRPr/>
            </a:pPr>
            <a:r>
              <a:rPr lang="zh-CN" altLang="en-US" b="1" smtClean="0"/>
              <a:t>特征函数：</a:t>
            </a:r>
          </a:p>
          <a:p>
            <a:pPr eaLnBrk="1" hangingPunct="1">
              <a:buFont typeface="Wingdings" pitchFamily="2" charset="2"/>
              <a:buNone/>
              <a:defRPr/>
            </a:pP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r>
              <a:rPr lang="zh-CN" altLang="en-US" b="1" smtClean="0"/>
              <a:t>  </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隶属函数： </a:t>
            </a:r>
            <a:r>
              <a:rPr lang="en-US" altLang="zh-CN" b="1" u="sng" smtClean="0"/>
              <a:t>A</a:t>
            </a:r>
            <a:r>
              <a:rPr lang="en-US" altLang="zh-CN" b="1" smtClean="0"/>
              <a:t>={0.95,0.90,0.85}</a:t>
            </a:r>
          </a:p>
          <a:p>
            <a:pPr eaLnBrk="1" hangingPunct="1">
              <a:defRPr/>
            </a:pPr>
            <a:endParaRPr lang="zh-CN" altLang="en-US" b="1" smtClean="0"/>
          </a:p>
          <a:p>
            <a:pPr eaLnBrk="1" hangingPunct="1">
              <a:defRPr/>
            </a:pPr>
            <a:endParaRPr lang="zh-CN" altLang="en-US" smtClean="0"/>
          </a:p>
        </p:txBody>
      </p:sp>
      <p:graphicFrame>
        <p:nvGraphicFramePr>
          <p:cNvPr id="6146" name="Object 5"/>
          <p:cNvGraphicFramePr>
            <a:graphicFrameLocks noChangeAspect="1"/>
          </p:cNvGraphicFramePr>
          <p:nvPr/>
        </p:nvGraphicFramePr>
        <p:xfrm>
          <a:off x="1295400" y="2590800"/>
          <a:ext cx="4724400" cy="1358900"/>
        </p:xfrm>
        <a:graphic>
          <a:graphicData uri="http://schemas.openxmlformats.org/presentationml/2006/ole">
            <mc:AlternateContent xmlns:mc="http://schemas.openxmlformats.org/markup-compatibility/2006">
              <mc:Choice xmlns:v="urn:schemas-microsoft-com:vml" Requires="v">
                <p:oleObj spid="_x0000_s6209" name="Equation" r:id="rId3" imgW="1676160" imgH="482400" progId="Equation.3">
                  <p:embed/>
                </p:oleObj>
              </mc:Choice>
              <mc:Fallback>
                <p:oleObj name="Equation" r:id="rId3" imgW="1676160" imgH="48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90800"/>
                        <a:ext cx="472440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7"/>
          <p:cNvGraphicFramePr>
            <a:graphicFrameLocks noChangeAspect="1"/>
          </p:cNvGraphicFramePr>
          <p:nvPr/>
        </p:nvGraphicFramePr>
        <p:xfrm>
          <a:off x="1371600" y="4343400"/>
          <a:ext cx="5478463" cy="738188"/>
        </p:xfrm>
        <a:graphic>
          <a:graphicData uri="http://schemas.openxmlformats.org/presentationml/2006/ole">
            <mc:AlternateContent xmlns:mc="http://schemas.openxmlformats.org/markup-compatibility/2006">
              <mc:Choice xmlns:v="urn:schemas-microsoft-com:vml" Requires="v">
                <p:oleObj spid="_x0000_s6210" name="Equation" r:id="rId5" imgW="1790640" imgH="241200" progId="Equation.3">
                  <p:embed/>
                </p:oleObj>
              </mc:Choice>
              <mc:Fallback>
                <p:oleObj name="Equation" r:id="rId5" imgW="179064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343400"/>
                        <a:ext cx="547846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151554" name="Object 3"/>
          <p:cNvGraphicFramePr>
            <a:graphicFrameLocks noGrp="1" noChangeAspect="1"/>
          </p:cNvGraphicFramePr>
          <p:nvPr>
            <p:ph type="body" idx="1"/>
          </p:nvPr>
        </p:nvGraphicFramePr>
        <p:xfrm>
          <a:off x="381000" y="879475"/>
          <a:ext cx="7239000" cy="679450"/>
        </p:xfrm>
        <a:graphic>
          <a:graphicData uri="http://schemas.openxmlformats.org/presentationml/2006/ole">
            <mc:AlternateContent xmlns:mc="http://schemas.openxmlformats.org/markup-compatibility/2006">
              <mc:Choice xmlns:v="urn:schemas-microsoft-com:vml" Requires="v">
                <p:oleObj spid="_x0000_s151647" name="Equation" r:id="rId3" imgW="2298600" imgH="215640" progId="Equation.3">
                  <p:embed/>
                </p:oleObj>
              </mc:Choice>
              <mc:Fallback>
                <p:oleObj name="Equation" r:id="rId3" imgW="22986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475"/>
                        <a:ext cx="7239000" cy="679450"/>
                      </a:xfrm>
                      <a:prstGeom prst="rect">
                        <a:avLst/>
                      </a:prstGeom>
                    </p:spPr>
                  </p:pic>
                </p:oleObj>
              </mc:Fallback>
            </mc:AlternateContent>
          </a:graphicData>
        </a:graphic>
      </p:graphicFrame>
      <p:graphicFrame>
        <p:nvGraphicFramePr>
          <p:cNvPr id="151555" name="Object 4"/>
          <p:cNvGraphicFramePr>
            <a:graphicFrameLocks noChangeAspect="1"/>
          </p:cNvGraphicFramePr>
          <p:nvPr/>
        </p:nvGraphicFramePr>
        <p:xfrm>
          <a:off x="1143000" y="2209800"/>
          <a:ext cx="4652963" cy="858838"/>
        </p:xfrm>
        <a:graphic>
          <a:graphicData uri="http://schemas.openxmlformats.org/presentationml/2006/ole">
            <mc:AlternateContent xmlns:mc="http://schemas.openxmlformats.org/markup-compatibility/2006">
              <mc:Choice xmlns:v="urn:schemas-microsoft-com:vml" Requires="v">
                <p:oleObj spid="_x0000_s151648" name="Equation" r:id="rId5" imgW="1447560" imgH="266400" progId="Equation.3">
                  <p:embed/>
                </p:oleObj>
              </mc:Choice>
              <mc:Fallback>
                <p:oleObj name="Equation" r:id="rId5" imgW="1447560" imgH="266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209800"/>
                        <a:ext cx="4652963"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56" name="Object 5"/>
          <p:cNvGraphicFramePr>
            <a:graphicFrameLocks noChangeAspect="1"/>
          </p:cNvGraphicFramePr>
          <p:nvPr/>
        </p:nvGraphicFramePr>
        <p:xfrm>
          <a:off x="685800" y="3810000"/>
          <a:ext cx="5591175" cy="695325"/>
        </p:xfrm>
        <a:graphic>
          <a:graphicData uri="http://schemas.openxmlformats.org/presentationml/2006/ole">
            <mc:AlternateContent xmlns:mc="http://schemas.openxmlformats.org/markup-compatibility/2006">
              <mc:Choice xmlns:v="urn:schemas-microsoft-com:vml" Requires="v">
                <p:oleObj spid="_x0000_s151649" name="Equation" r:id="rId7" imgW="1739880" imgH="215640" progId="Equation.3">
                  <p:embed/>
                </p:oleObj>
              </mc:Choice>
              <mc:Fallback>
                <p:oleObj name="Equation" r:id="rId7" imgW="1739880" imgH="2156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810000"/>
                        <a:ext cx="55911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solidFill>
                  <a:schemeClr val="hlink"/>
                </a:solidFill>
              </a:rPr>
              <a:t>例：</a:t>
            </a:r>
            <a:r>
              <a:rPr lang="zh-CN" altLang="en-US" smtClean="0"/>
              <a:t>设有论域</a:t>
            </a:r>
            <a:r>
              <a:rPr lang="en-US" altLang="zh-CN" smtClean="0"/>
              <a:t>X、Y、Z</a:t>
            </a:r>
            <a:r>
              <a:rPr lang="zh-CN" altLang="en-US" smtClean="0"/>
              <a:t>及</a:t>
            </a:r>
            <a:r>
              <a:rPr lang="en-US" altLang="zh-CN" smtClean="0"/>
              <a:t>W</a:t>
            </a:r>
            <a:r>
              <a:rPr lang="zh-CN" altLang="en-US" smtClean="0"/>
              <a:t>上的模糊集为</a:t>
            </a:r>
            <a:endParaRPr lang="en-US" altLang="zh-CN" smtClean="0"/>
          </a:p>
        </p:txBody>
      </p:sp>
      <p:graphicFrame>
        <p:nvGraphicFramePr>
          <p:cNvPr id="152578" name="Object 4"/>
          <p:cNvGraphicFramePr>
            <a:graphicFrameLocks noChangeAspect="1"/>
          </p:cNvGraphicFramePr>
          <p:nvPr/>
        </p:nvGraphicFramePr>
        <p:xfrm>
          <a:off x="1524000" y="1371600"/>
          <a:ext cx="4572000" cy="735013"/>
        </p:xfrm>
        <a:graphic>
          <a:graphicData uri="http://schemas.openxmlformats.org/presentationml/2006/ole">
            <mc:AlternateContent xmlns:mc="http://schemas.openxmlformats.org/markup-compatibility/2006">
              <mc:Choice xmlns:v="urn:schemas-microsoft-com:vml" Requires="v">
                <p:oleObj spid="_x0000_s152734" name="Equation" r:id="rId3" imgW="1346040" imgH="215640" progId="Equation.3">
                  <p:embed/>
                </p:oleObj>
              </mc:Choice>
              <mc:Fallback>
                <p:oleObj name="Equation" r:id="rId3" imgW="13460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45720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79" name="Object 5"/>
          <p:cNvGraphicFramePr>
            <a:graphicFrameLocks noChangeAspect="1"/>
          </p:cNvGraphicFramePr>
          <p:nvPr/>
        </p:nvGraphicFramePr>
        <p:xfrm>
          <a:off x="1524000" y="2514600"/>
          <a:ext cx="4343400" cy="727075"/>
        </p:xfrm>
        <a:graphic>
          <a:graphicData uri="http://schemas.openxmlformats.org/presentationml/2006/ole">
            <mc:AlternateContent xmlns:mc="http://schemas.openxmlformats.org/markup-compatibility/2006">
              <mc:Choice xmlns:v="urn:schemas-microsoft-com:vml" Requires="v">
                <p:oleObj spid="_x0000_s152735" name="Equation" r:id="rId5" imgW="1295280" imgH="215640" progId="Equation.3">
                  <p:embed/>
                </p:oleObj>
              </mc:Choice>
              <mc:Fallback>
                <p:oleObj name="Equation" r:id="rId5" imgW="1295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514600"/>
                        <a:ext cx="43434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0" name="Object 6"/>
          <p:cNvGraphicFramePr>
            <a:graphicFrameLocks noChangeAspect="1"/>
          </p:cNvGraphicFramePr>
          <p:nvPr/>
        </p:nvGraphicFramePr>
        <p:xfrm>
          <a:off x="1524000" y="3429000"/>
          <a:ext cx="4495800" cy="736600"/>
        </p:xfrm>
        <a:graphic>
          <a:graphicData uri="http://schemas.openxmlformats.org/presentationml/2006/ole">
            <mc:AlternateContent xmlns:mc="http://schemas.openxmlformats.org/markup-compatibility/2006">
              <mc:Choice xmlns:v="urn:schemas-microsoft-com:vml" Requires="v">
                <p:oleObj spid="_x0000_s152736" name="Equation" r:id="rId7" imgW="1320480" imgH="215640" progId="Equation.3">
                  <p:embed/>
                </p:oleObj>
              </mc:Choice>
              <mc:Fallback>
                <p:oleObj name="Equation" r:id="rId7" imgW="13204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429000"/>
                        <a:ext cx="44958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1" name="Object 7"/>
          <p:cNvGraphicFramePr>
            <a:graphicFrameLocks noChangeAspect="1"/>
          </p:cNvGraphicFramePr>
          <p:nvPr/>
        </p:nvGraphicFramePr>
        <p:xfrm>
          <a:off x="1600200" y="4419600"/>
          <a:ext cx="3581400" cy="735013"/>
        </p:xfrm>
        <a:graphic>
          <a:graphicData uri="http://schemas.openxmlformats.org/presentationml/2006/ole">
            <mc:AlternateContent xmlns:mc="http://schemas.openxmlformats.org/markup-compatibility/2006">
              <mc:Choice xmlns:v="urn:schemas-microsoft-com:vml" Requires="v">
                <p:oleObj spid="_x0000_s152737" name="Equation" r:id="rId9" imgW="1054080" imgH="215640" progId="Equation.3">
                  <p:embed/>
                </p:oleObj>
              </mc:Choice>
              <mc:Fallback>
                <p:oleObj name="Equation" r:id="rId9" imgW="105408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419600"/>
                        <a:ext cx="35814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2" name="Object 8"/>
          <p:cNvGraphicFramePr>
            <a:graphicFrameLocks noChangeAspect="1"/>
          </p:cNvGraphicFramePr>
          <p:nvPr/>
        </p:nvGraphicFramePr>
        <p:xfrm>
          <a:off x="0" y="5486400"/>
          <a:ext cx="8686800" cy="598488"/>
        </p:xfrm>
        <a:graphic>
          <a:graphicData uri="http://schemas.openxmlformats.org/presentationml/2006/ole">
            <mc:AlternateContent xmlns:mc="http://schemas.openxmlformats.org/markup-compatibility/2006">
              <mc:Choice xmlns:v="urn:schemas-microsoft-com:vml" Requires="v">
                <p:oleObj spid="_x0000_s152738" name="Equation" r:id="rId11" imgW="3136680" imgH="215640" progId="Equation.3">
                  <p:embed/>
                </p:oleObj>
              </mc:Choice>
              <mc:Fallback>
                <p:oleObj name="Equation" r:id="rId11" imgW="31366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486400"/>
                        <a:ext cx="86868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5683" name="Rectangle 3"/>
          <p:cNvSpPr>
            <a:spLocks noGrp="1" noChangeArrowheads="1"/>
          </p:cNvSpPr>
          <p:nvPr>
            <p:ph type="body" idx="1"/>
          </p:nvPr>
        </p:nvSpPr>
        <p:spPr>
          <a:xfrm>
            <a:off x="323850" y="533400"/>
            <a:ext cx="8662988" cy="5565775"/>
          </a:xfrm>
        </p:spPr>
        <p:txBody>
          <a:bodyPr/>
          <a:lstStyle/>
          <a:p>
            <a:pPr eaLnBrk="1" hangingPunct="1">
              <a:buFont typeface="Wingdings" pitchFamily="2" charset="2"/>
              <a:buNone/>
            </a:pPr>
            <a:r>
              <a:rPr lang="zh-CN" altLang="en-US" smtClean="0"/>
              <a:t> </a:t>
            </a:r>
          </a:p>
        </p:txBody>
      </p:sp>
      <p:graphicFrame>
        <p:nvGraphicFramePr>
          <p:cNvPr id="153602" name="Object 4"/>
          <p:cNvGraphicFramePr>
            <a:graphicFrameLocks noChangeAspect="1"/>
          </p:cNvGraphicFramePr>
          <p:nvPr/>
        </p:nvGraphicFramePr>
        <p:xfrm>
          <a:off x="1143000" y="838200"/>
          <a:ext cx="5249863" cy="2197100"/>
        </p:xfrm>
        <a:graphic>
          <a:graphicData uri="http://schemas.openxmlformats.org/presentationml/2006/ole">
            <mc:AlternateContent xmlns:mc="http://schemas.openxmlformats.org/markup-compatibility/2006">
              <mc:Choice xmlns:v="urn:schemas-microsoft-com:vml" Requires="v">
                <p:oleObj spid="_x0000_s153665" name="Equation" r:id="rId3" imgW="1701720" imgH="711000" progId="Equation.3">
                  <p:embed/>
                </p:oleObj>
              </mc:Choice>
              <mc:Fallback>
                <p:oleObj name="Equation" r:id="rId3" imgW="1701720" imgH="711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838200"/>
                        <a:ext cx="5249863"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3" name="Object 5"/>
          <p:cNvGraphicFramePr>
            <a:graphicFrameLocks noChangeAspect="1"/>
          </p:cNvGraphicFramePr>
          <p:nvPr/>
        </p:nvGraphicFramePr>
        <p:xfrm>
          <a:off x="2133600" y="3429000"/>
          <a:ext cx="3448050" cy="2197100"/>
        </p:xfrm>
        <a:graphic>
          <a:graphicData uri="http://schemas.openxmlformats.org/presentationml/2006/ole">
            <mc:AlternateContent xmlns:mc="http://schemas.openxmlformats.org/markup-compatibility/2006">
              <mc:Choice xmlns:v="urn:schemas-microsoft-com:vml" Requires="v">
                <p:oleObj spid="_x0000_s153666" name="Equation" r:id="rId5" imgW="1117440" imgH="711000" progId="Equation.3">
                  <p:embed/>
                </p:oleObj>
              </mc:Choice>
              <mc:Fallback>
                <p:oleObj name="Equation" r:id="rId5" imgW="1117440" imgH="711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429000"/>
                        <a:ext cx="344805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4626" name="Object 3"/>
          <p:cNvGraphicFramePr>
            <a:graphicFrameLocks noGrp="1" noChangeAspect="1"/>
          </p:cNvGraphicFramePr>
          <p:nvPr>
            <p:ph type="body" idx="1"/>
          </p:nvPr>
        </p:nvGraphicFramePr>
        <p:xfrm>
          <a:off x="914400" y="685800"/>
          <a:ext cx="5613400" cy="5943600"/>
        </p:xfrm>
        <a:graphic>
          <a:graphicData uri="http://schemas.openxmlformats.org/presentationml/2006/ole">
            <mc:AlternateContent xmlns:mc="http://schemas.openxmlformats.org/markup-compatibility/2006">
              <mc:Choice xmlns:v="urn:schemas-microsoft-com:vml" Requires="v">
                <p:oleObj spid="_x0000_s154657" name="Equation" r:id="rId3" imgW="1942920" imgH="2057400" progId="Equation.3">
                  <p:embed/>
                </p:oleObj>
              </mc:Choice>
              <mc:Fallback>
                <p:oleObj name="Equation" r:id="rId3" imgW="1942920" imgH="2057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5613400" cy="59436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773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graphicFrame>
        <p:nvGraphicFramePr>
          <p:cNvPr id="155650" name="Object 4"/>
          <p:cNvGraphicFramePr>
            <a:graphicFrameLocks noChangeAspect="1"/>
          </p:cNvGraphicFramePr>
          <p:nvPr/>
        </p:nvGraphicFramePr>
        <p:xfrm>
          <a:off x="1692275" y="476250"/>
          <a:ext cx="4514850" cy="5980113"/>
        </p:xfrm>
        <a:graphic>
          <a:graphicData uri="http://schemas.openxmlformats.org/presentationml/2006/ole">
            <mc:AlternateContent xmlns:mc="http://schemas.openxmlformats.org/markup-compatibility/2006">
              <mc:Choice xmlns:v="urn:schemas-microsoft-com:vml" Requires="v">
                <p:oleObj spid="_x0000_s155691" name="公式" r:id="rId3" imgW="1269720" imgH="2070000" progId="Equation.3">
                  <p:embed/>
                </p:oleObj>
              </mc:Choice>
              <mc:Fallback>
                <p:oleObj name="公式" r:id="rId3" imgW="1269720" imgH="2070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76250"/>
                        <a:ext cx="4514850" cy="598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7733" name="Line 5"/>
          <p:cNvSpPr>
            <a:spLocks noChangeShapeType="1"/>
          </p:cNvSpPr>
          <p:nvPr/>
        </p:nvSpPr>
        <p:spPr bwMode="auto">
          <a:xfrm flipV="1">
            <a:off x="2971800" y="1052513"/>
            <a:ext cx="2247900" cy="14287"/>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34" name="Line 6"/>
          <p:cNvSpPr>
            <a:spLocks noChangeShapeType="1"/>
          </p:cNvSpPr>
          <p:nvPr/>
        </p:nvSpPr>
        <p:spPr bwMode="auto">
          <a:xfrm>
            <a:off x="3124200" y="1676400"/>
            <a:ext cx="2095500" cy="23813"/>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35" name="Line 7"/>
          <p:cNvSpPr>
            <a:spLocks noChangeShapeType="1"/>
          </p:cNvSpPr>
          <p:nvPr/>
        </p:nvSpPr>
        <p:spPr bwMode="auto">
          <a:xfrm>
            <a:off x="2971800" y="22860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2" name="Line 14"/>
          <p:cNvSpPr>
            <a:spLocks noChangeShapeType="1"/>
          </p:cNvSpPr>
          <p:nvPr/>
        </p:nvSpPr>
        <p:spPr bwMode="auto">
          <a:xfrm>
            <a:off x="2971800" y="29718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3" name="Line 15"/>
          <p:cNvSpPr>
            <a:spLocks noChangeShapeType="1"/>
          </p:cNvSpPr>
          <p:nvPr/>
        </p:nvSpPr>
        <p:spPr bwMode="auto">
          <a:xfrm>
            <a:off x="2971800" y="36576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4" name="Line 16"/>
          <p:cNvSpPr>
            <a:spLocks noChangeShapeType="1"/>
          </p:cNvSpPr>
          <p:nvPr/>
        </p:nvSpPr>
        <p:spPr bwMode="auto">
          <a:xfrm>
            <a:off x="2971800" y="4343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5" name="Line 17"/>
          <p:cNvSpPr>
            <a:spLocks noChangeShapeType="1"/>
          </p:cNvSpPr>
          <p:nvPr/>
        </p:nvSpPr>
        <p:spPr bwMode="auto">
          <a:xfrm>
            <a:off x="3048000" y="49530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6" name="Line 18"/>
          <p:cNvSpPr>
            <a:spLocks noChangeShapeType="1"/>
          </p:cNvSpPr>
          <p:nvPr/>
        </p:nvSpPr>
        <p:spPr bwMode="auto">
          <a:xfrm>
            <a:off x="3048000" y="56388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7" name="Line 19"/>
          <p:cNvSpPr>
            <a:spLocks noChangeShapeType="1"/>
          </p:cNvSpPr>
          <p:nvPr/>
        </p:nvSpPr>
        <p:spPr bwMode="auto">
          <a:xfrm>
            <a:off x="2971800" y="6248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7733"/>
                                        </p:tgtEl>
                                        <p:attrNameLst>
                                          <p:attrName>style.visibility</p:attrName>
                                        </p:attrNameLst>
                                      </p:cBhvr>
                                      <p:to>
                                        <p:strVal val="visible"/>
                                      </p:to>
                                    </p:set>
                                    <p:anim calcmode="lin" valueType="num">
                                      <p:cBhvr additive="base">
                                        <p:cTn id="7" dur="500" fill="hold"/>
                                        <p:tgtEl>
                                          <p:spTgt spid="457733"/>
                                        </p:tgtEl>
                                        <p:attrNameLst>
                                          <p:attrName>ppt_x</p:attrName>
                                        </p:attrNameLst>
                                      </p:cBhvr>
                                      <p:tavLst>
                                        <p:tav tm="0">
                                          <p:val>
                                            <p:strVal val="0-#ppt_w/2"/>
                                          </p:val>
                                        </p:tav>
                                        <p:tav tm="100000">
                                          <p:val>
                                            <p:strVal val="#ppt_x"/>
                                          </p:val>
                                        </p:tav>
                                      </p:tavLst>
                                    </p:anim>
                                    <p:anim calcmode="lin" valueType="num">
                                      <p:cBhvr additive="base">
                                        <p:cTn id="8" dur="500" fill="hold"/>
                                        <p:tgtEl>
                                          <p:spTgt spid="4577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57734"/>
                                        </p:tgtEl>
                                        <p:attrNameLst>
                                          <p:attrName>style.visibility</p:attrName>
                                        </p:attrNameLst>
                                      </p:cBhvr>
                                      <p:to>
                                        <p:strVal val="visible"/>
                                      </p:to>
                                    </p:set>
                                    <p:anim calcmode="lin" valueType="num">
                                      <p:cBhvr additive="base">
                                        <p:cTn id="13" dur="500" fill="hold"/>
                                        <p:tgtEl>
                                          <p:spTgt spid="457734"/>
                                        </p:tgtEl>
                                        <p:attrNameLst>
                                          <p:attrName>ppt_x</p:attrName>
                                        </p:attrNameLst>
                                      </p:cBhvr>
                                      <p:tavLst>
                                        <p:tav tm="0">
                                          <p:val>
                                            <p:strVal val="0-#ppt_w/2"/>
                                          </p:val>
                                        </p:tav>
                                        <p:tav tm="100000">
                                          <p:val>
                                            <p:strVal val="#ppt_x"/>
                                          </p:val>
                                        </p:tav>
                                      </p:tavLst>
                                    </p:anim>
                                    <p:anim calcmode="lin" valueType="num">
                                      <p:cBhvr additive="base">
                                        <p:cTn id="14" dur="500" fill="hold"/>
                                        <p:tgtEl>
                                          <p:spTgt spid="4577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57735"/>
                                        </p:tgtEl>
                                        <p:attrNameLst>
                                          <p:attrName>style.visibility</p:attrName>
                                        </p:attrNameLst>
                                      </p:cBhvr>
                                      <p:to>
                                        <p:strVal val="visible"/>
                                      </p:to>
                                    </p:set>
                                    <p:anim calcmode="lin" valueType="num">
                                      <p:cBhvr additive="base">
                                        <p:cTn id="19" dur="500" fill="hold"/>
                                        <p:tgtEl>
                                          <p:spTgt spid="457735"/>
                                        </p:tgtEl>
                                        <p:attrNameLst>
                                          <p:attrName>ppt_x</p:attrName>
                                        </p:attrNameLst>
                                      </p:cBhvr>
                                      <p:tavLst>
                                        <p:tav tm="0">
                                          <p:val>
                                            <p:strVal val="0-#ppt_w/2"/>
                                          </p:val>
                                        </p:tav>
                                        <p:tav tm="100000">
                                          <p:val>
                                            <p:strVal val="#ppt_x"/>
                                          </p:val>
                                        </p:tav>
                                      </p:tavLst>
                                    </p:anim>
                                    <p:anim calcmode="lin" valueType="num">
                                      <p:cBhvr additive="base">
                                        <p:cTn id="20" dur="500" fill="hold"/>
                                        <p:tgtEl>
                                          <p:spTgt spid="45773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57742"/>
                                        </p:tgtEl>
                                        <p:attrNameLst>
                                          <p:attrName>style.visibility</p:attrName>
                                        </p:attrNameLst>
                                      </p:cBhvr>
                                      <p:to>
                                        <p:strVal val="visible"/>
                                      </p:to>
                                    </p:set>
                                    <p:anim calcmode="lin" valueType="num">
                                      <p:cBhvr additive="base">
                                        <p:cTn id="25" dur="500" fill="hold"/>
                                        <p:tgtEl>
                                          <p:spTgt spid="457742"/>
                                        </p:tgtEl>
                                        <p:attrNameLst>
                                          <p:attrName>ppt_x</p:attrName>
                                        </p:attrNameLst>
                                      </p:cBhvr>
                                      <p:tavLst>
                                        <p:tav tm="0">
                                          <p:val>
                                            <p:strVal val="0-#ppt_w/2"/>
                                          </p:val>
                                        </p:tav>
                                        <p:tav tm="100000">
                                          <p:val>
                                            <p:strVal val="#ppt_x"/>
                                          </p:val>
                                        </p:tav>
                                      </p:tavLst>
                                    </p:anim>
                                    <p:anim calcmode="lin" valueType="num">
                                      <p:cBhvr additive="base">
                                        <p:cTn id="26" dur="500" fill="hold"/>
                                        <p:tgtEl>
                                          <p:spTgt spid="45774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57743"/>
                                        </p:tgtEl>
                                        <p:attrNameLst>
                                          <p:attrName>style.visibility</p:attrName>
                                        </p:attrNameLst>
                                      </p:cBhvr>
                                      <p:to>
                                        <p:strVal val="visible"/>
                                      </p:to>
                                    </p:set>
                                    <p:anim calcmode="lin" valueType="num">
                                      <p:cBhvr additive="base">
                                        <p:cTn id="31" dur="500" fill="hold"/>
                                        <p:tgtEl>
                                          <p:spTgt spid="457743"/>
                                        </p:tgtEl>
                                        <p:attrNameLst>
                                          <p:attrName>ppt_x</p:attrName>
                                        </p:attrNameLst>
                                      </p:cBhvr>
                                      <p:tavLst>
                                        <p:tav tm="0">
                                          <p:val>
                                            <p:strVal val="0-#ppt_w/2"/>
                                          </p:val>
                                        </p:tav>
                                        <p:tav tm="100000">
                                          <p:val>
                                            <p:strVal val="#ppt_x"/>
                                          </p:val>
                                        </p:tav>
                                      </p:tavLst>
                                    </p:anim>
                                    <p:anim calcmode="lin" valueType="num">
                                      <p:cBhvr additive="base">
                                        <p:cTn id="32" dur="500" fill="hold"/>
                                        <p:tgtEl>
                                          <p:spTgt spid="45774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57744"/>
                                        </p:tgtEl>
                                        <p:attrNameLst>
                                          <p:attrName>style.visibility</p:attrName>
                                        </p:attrNameLst>
                                      </p:cBhvr>
                                      <p:to>
                                        <p:strVal val="visible"/>
                                      </p:to>
                                    </p:set>
                                    <p:anim calcmode="lin" valueType="num">
                                      <p:cBhvr additive="base">
                                        <p:cTn id="37" dur="500" fill="hold"/>
                                        <p:tgtEl>
                                          <p:spTgt spid="457744"/>
                                        </p:tgtEl>
                                        <p:attrNameLst>
                                          <p:attrName>ppt_x</p:attrName>
                                        </p:attrNameLst>
                                      </p:cBhvr>
                                      <p:tavLst>
                                        <p:tav tm="0">
                                          <p:val>
                                            <p:strVal val="0-#ppt_w/2"/>
                                          </p:val>
                                        </p:tav>
                                        <p:tav tm="100000">
                                          <p:val>
                                            <p:strVal val="#ppt_x"/>
                                          </p:val>
                                        </p:tav>
                                      </p:tavLst>
                                    </p:anim>
                                    <p:anim calcmode="lin" valueType="num">
                                      <p:cBhvr additive="base">
                                        <p:cTn id="38" dur="500" fill="hold"/>
                                        <p:tgtEl>
                                          <p:spTgt spid="45774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57745"/>
                                        </p:tgtEl>
                                        <p:attrNameLst>
                                          <p:attrName>style.visibility</p:attrName>
                                        </p:attrNameLst>
                                      </p:cBhvr>
                                      <p:to>
                                        <p:strVal val="visible"/>
                                      </p:to>
                                    </p:set>
                                    <p:anim calcmode="lin" valueType="num">
                                      <p:cBhvr additive="base">
                                        <p:cTn id="43" dur="500" fill="hold"/>
                                        <p:tgtEl>
                                          <p:spTgt spid="457745"/>
                                        </p:tgtEl>
                                        <p:attrNameLst>
                                          <p:attrName>ppt_x</p:attrName>
                                        </p:attrNameLst>
                                      </p:cBhvr>
                                      <p:tavLst>
                                        <p:tav tm="0">
                                          <p:val>
                                            <p:strVal val="0-#ppt_w/2"/>
                                          </p:val>
                                        </p:tav>
                                        <p:tav tm="100000">
                                          <p:val>
                                            <p:strVal val="#ppt_x"/>
                                          </p:val>
                                        </p:tav>
                                      </p:tavLst>
                                    </p:anim>
                                    <p:anim calcmode="lin" valueType="num">
                                      <p:cBhvr additive="base">
                                        <p:cTn id="44" dur="500" fill="hold"/>
                                        <p:tgtEl>
                                          <p:spTgt spid="45774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457746"/>
                                        </p:tgtEl>
                                        <p:attrNameLst>
                                          <p:attrName>style.visibility</p:attrName>
                                        </p:attrNameLst>
                                      </p:cBhvr>
                                      <p:to>
                                        <p:strVal val="visible"/>
                                      </p:to>
                                    </p:set>
                                    <p:anim calcmode="lin" valueType="num">
                                      <p:cBhvr additive="base">
                                        <p:cTn id="49" dur="500" fill="hold"/>
                                        <p:tgtEl>
                                          <p:spTgt spid="457746"/>
                                        </p:tgtEl>
                                        <p:attrNameLst>
                                          <p:attrName>ppt_x</p:attrName>
                                        </p:attrNameLst>
                                      </p:cBhvr>
                                      <p:tavLst>
                                        <p:tav tm="0">
                                          <p:val>
                                            <p:strVal val="0-#ppt_w/2"/>
                                          </p:val>
                                        </p:tav>
                                        <p:tav tm="100000">
                                          <p:val>
                                            <p:strVal val="#ppt_x"/>
                                          </p:val>
                                        </p:tav>
                                      </p:tavLst>
                                    </p:anim>
                                    <p:anim calcmode="lin" valueType="num">
                                      <p:cBhvr additive="base">
                                        <p:cTn id="50" dur="500" fill="hold"/>
                                        <p:tgtEl>
                                          <p:spTgt spid="45774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457747"/>
                                        </p:tgtEl>
                                        <p:attrNameLst>
                                          <p:attrName>style.visibility</p:attrName>
                                        </p:attrNameLst>
                                      </p:cBhvr>
                                      <p:to>
                                        <p:strVal val="visible"/>
                                      </p:to>
                                    </p:set>
                                    <p:anim calcmode="lin" valueType="num">
                                      <p:cBhvr additive="base">
                                        <p:cTn id="55" dur="500" fill="hold"/>
                                        <p:tgtEl>
                                          <p:spTgt spid="457747"/>
                                        </p:tgtEl>
                                        <p:attrNameLst>
                                          <p:attrName>ppt_x</p:attrName>
                                        </p:attrNameLst>
                                      </p:cBhvr>
                                      <p:tavLst>
                                        <p:tav tm="0">
                                          <p:val>
                                            <p:strVal val="0-#ppt_w/2"/>
                                          </p:val>
                                        </p:tav>
                                        <p:tav tm="100000">
                                          <p:val>
                                            <p:strVal val="#ppt_x"/>
                                          </p:val>
                                        </p:tav>
                                      </p:tavLst>
                                    </p:anim>
                                    <p:anim calcmode="lin" valueType="num">
                                      <p:cBhvr additive="base">
                                        <p:cTn id="56" dur="500" fill="hold"/>
                                        <p:tgtEl>
                                          <p:spTgt spid="4577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6674" name="Object 3"/>
          <p:cNvGraphicFramePr>
            <a:graphicFrameLocks noGrp="1" noChangeAspect="1"/>
          </p:cNvGraphicFramePr>
          <p:nvPr>
            <p:ph type="body" idx="1"/>
          </p:nvPr>
        </p:nvGraphicFramePr>
        <p:xfrm>
          <a:off x="152400" y="914400"/>
          <a:ext cx="8991600" cy="5334000"/>
        </p:xfrm>
        <a:graphic>
          <a:graphicData uri="http://schemas.openxmlformats.org/presentationml/2006/ole">
            <mc:AlternateContent xmlns:mc="http://schemas.openxmlformats.org/markup-compatibility/2006">
              <mc:Choice xmlns:v="urn:schemas-microsoft-com:vml" Requires="v">
                <p:oleObj spid="_x0000_s156705" name="Equation" r:id="rId3" imgW="2717640" imgH="1612800" progId="Equation.3">
                  <p:embed/>
                </p:oleObj>
              </mc:Choice>
              <mc:Fallback>
                <p:oleObj name="Equation" r:id="rId3" imgW="2717640" imgH="1612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14400"/>
                        <a:ext cx="8991600" cy="53340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977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t>  </a:t>
            </a:r>
          </a:p>
        </p:txBody>
      </p:sp>
      <p:graphicFrame>
        <p:nvGraphicFramePr>
          <p:cNvPr id="157698" name="Object 4"/>
          <p:cNvGraphicFramePr>
            <a:graphicFrameLocks noChangeAspect="1"/>
          </p:cNvGraphicFramePr>
          <p:nvPr/>
        </p:nvGraphicFramePr>
        <p:xfrm>
          <a:off x="1981200" y="685800"/>
          <a:ext cx="3781425" cy="5334000"/>
        </p:xfrm>
        <a:graphic>
          <a:graphicData uri="http://schemas.openxmlformats.org/presentationml/2006/ole">
            <mc:AlternateContent xmlns:mc="http://schemas.openxmlformats.org/markup-compatibility/2006">
              <mc:Choice xmlns:v="urn:schemas-microsoft-com:vml" Requires="v">
                <p:oleObj spid="_x0000_s157730" name="Equation" r:id="rId3" imgW="1143000" imgH="1612800" progId="Equation.3">
                  <p:embed/>
                </p:oleObj>
              </mc:Choice>
              <mc:Fallback>
                <p:oleObj name="Equation" r:id="rId3" imgW="1143000" imgH="1612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685800"/>
                        <a:ext cx="3781425" cy="533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02" name="Rectangle 2"/>
          <p:cNvSpPr>
            <a:spLocks noGrp="1" noRot="1" noChangeArrowheads="1"/>
          </p:cNvSpPr>
          <p:nvPr>
            <p:ph type="title"/>
          </p:nvPr>
        </p:nvSpPr>
        <p:spPr/>
        <p:txBody>
          <a:bodyPr/>
          <a:lstStyle/>
          <a:p>
            <a:pPr eaLnBrk="1" hangingPunct="1">
              <a:defRPr/>
            </a:pPr>
            <a:r>
              <a:rPr lang="en-US" altLang="zh-CN" sz="4000" smtClean="0">
                <a:solidFill>
                  <a:schemeClr val="hlink"/>
                </a:solidFill>
                <a:latin typeface="黑体" pitchFamily="2" charset="-122"/>
                <a:ea typeface="黑体" pitchFamily="2" charset="-122"/>
              </a:rPr>
              <a:t>2.8  </a:t>
            </a:r>
            <a:r>
              <a:rPr lang="zh-CN" altLang="en-US" sz="4000" smtClean="0">
                <a:solidFill>
                  <a:schemeClr val="hlink"/>
                </a:solidFill>
                <a:latin typeface="黑体" pitchFamily="2" charset="-122"/>
                <a:ea typeface="黑体" pitchFamily="2" charset="-122"/>
              </a:rPr>
              <a:t>模糊推理方法</a:t>
            </a:r>
          </a:p>
        </p:txBody>
      </p:sp>
      <p:sp>
        <p:nvSpPr>
          <p:cNvPr id="460803" name="Rectangle 3"/>
          <p:cNvSpPr>
            <a:spLocks noGrp="1" noChangeArrowheads="1"/>
          </p:cNvSpPr>
          <p:nvPr>
            <p:ph type="body" idx="1"/>
          </p:nvPr>
        </p:nvSpPr>
        <p:spPr/>
        <p:txBody>
          <a:bodyPr/>
          <a:lstStyle/>
          <a:p>
            <a:pPr eaLnBrk="1" hangingPunct="1">
              <a:lnSpc>
                <a:spcPct val="90000"/>
              </a:lnSpc>
              <a:buNone/>
              <a:defRPr/>
            </a:pPr>
            <a:r>
              <a:rPr lang="zh-CN" altLang="en-US" dirty="0" smtClean="0"/>
              <a:t> </a:t>
            </a:r>
            <a:r>
              <a:rPr lang="zh-CN" altLang="en-US" b="1" dirty="0" smtClean="0"/>
              <a:t>推理是根据一定的原则，</a:t>
            </a:r>
            <a:r>
              <a:rPr lang="zh-CN" altLang="en-US" b="1" dirty="0"/>
              <a:t>从</a:t>
            </a:r>
            <a:r>
              <a:rPr lang="zh-CN" altLang="en-US" b="1" dirty="0" smtClean="0"/>
              <a:t>已知的一个或几个判断引伸出一个新判断的思维过程。</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t>推理：已知的命题        新命题</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t>前提（前件）     </a:t>
            </a:r>
          </a:p>
          <a:p>
            <a:pPr eaLnBrk="1" hangingPunct="1">
              <a:lnSpc>
                <a:spcPct val="90000"/>
              </a:lnSpc>
              <a:buFont typeface="Wingdings" pitchFamily="2" charset="2"/>
              <a:buNone/>
              <a:defRPr/>
            </a:pPr>
            <a:r>
              <a:rPr lang="zh-CN" altLang="en-US" b="1" dirty="0" smtClean="0"/>
              <a:t>推理一般结构       </a:t>
            </a:r>
          </a:p>
          <a:p>
            <a:pPr eaLnBrk="1" hangingPunct="1">
              <a:lnSpc>
                <a:spcPct val="90000"/>
              </a:lnSpc>
              <a:buFont typeface="Wingdings" pitchFamily="2" charset="2"/>
              <a:buNone/>
              <a:defRPr/>
            </a:pPr>
            <a:r>
              <a:rPr lang="zh-CN" altLang="en-US" b="1" dirty="0" smtClean="0"/>
              <a:t>                           结论（后件）</a:t>
            </a:r>
          </a:p>
        </p:txBody>
      </p:sp>
      <p:sp>
        <p:nvSpPr>
          <p:cNvPr id="460804" name="AutoShape 4"/>
          <p:cNvSpPr>
            <a:spLocks noChangeArrowheads="1"/>
          </p:cNvSpPr>
          <p:nvPr/>
        </p:nvSpPr>
        <p:spPr bwMode="auto">
          <a:xfrm>
            <a:off x="3980544" y="3235325"/>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0805" name="AutoShape 5"/>
          <p:cNvSpPr>
            <a:spLocks/>
          </p:cNvSpPr>
          <p:nvPr/>
        </p:nvSpPr>
        <p:spPr bwMode="auto">
          <a:xfrm>
            <a:off x="3059113" y="4941888"/>
            <a:ext cx="228600" cy="1143000"/>
          </a:xfrm>
          <a:prstGeom prst="leftBrace">
            <a:avLst>
              <a:gd name="adj1" fmla="val 41667"/>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1826" name="Rectangle 2"/>
          <p:cNvSpPr>
            <a:spLocks noGrp="1" noChangeArrowheads="1"/>
          </p:cNvSpPr>
          <p:nvPr>
            <p:ph type="body" idx="1"/>
          </p:nvPr>
        </p:nvSpPr>
        <p:spPr>
          <a:xfrm>
            <a:off x="251520" y="836712"/>
            <a:ext cx="8231832" cy="4536504"/>
          </a:xfrm>
        </p:spPr>
        <p:txBody>
          <a:bodyPr/>
          <a:lstStyle/>
          <a:p>
            <a:pPr eaLnBrk="1" hangingPunct="1">
              <a:buFont typeface="Wingdings" pitchFamily="2" charset="2"/>
              <a:buNone/>
              <a:defRPr/>
            </a:pPr>
            <a:r>
              <a:rPr lang="zh-CN" altLang="en-US" dirty="0" smtClean="0"/>
              <a:t>   </a:t>
            </a:r>
          </a:p>
          <a:p>
            <a:pPr eaLnBrk="1" hangingPunct="1">
              <a:buFont typeface="Wingdings" pitchFamily="2" charset="2"/>
              <a:buNone/>
              <a:defRPr/>
            </a:pPr>
            <a:r>
              <a:rPr lang="zh-CN" altLang="en-US" dirty="0" smtClean="0"/>
              <a:t>   </a:t>
            </a:r>
            <a:r>
              <a:rPr lang="zh-CN" altLang="en-US" b="1" dirty="0" smtClean="0"/>
              <a:t>模糊推理是一种不确定性的推理方法。它以模糊条件为基础，按照一定的法则推断出一个新的命题。</a:t>
            </a:r>
            <a:endParaRPr lang="en-US" altLang="zh-CN" b="1" dirty="0" smtClean="0"/>
          </a:p>
          <a:p>
            <a:pPr eaLnBrk="1" hangingPunct="1">
              <a:buFont typeface="Wingdings" pitchFamily="2" charset="2"/>
              <a:buNone/>
              <a:defRPr/>
            </a:pPr>
            <a:r>
              <a:rPr lang="zh-CN" altLang="en-US" b="1" dirty="0" smtClean="0"/>
              <a:t>它也是模糊决策的前提条件，更是模糊控制规则生成的依据。</a:t>
            </a:r>
          </a:p>
          <a:p>
            <a:pPr eaLnBrk="1" hangingPunct="1">
              <a:buFont typeface="Wingdings" pitchFamily="2" charset="2"/>
              <a:buNone/>
              <a:defRPr/>
            </a:pPr>
            <a:endParaRPr lang="zh-CN" altLang="en-US" b="1" dirty="0" smtClean="0">
              <a:solidFill>
                <a:srgbClr val="001817"/>
              </a:solidFill>
            </a:endParaRPr>
          </a:p>
          <a:p>
            <a:pPr eaLnBrk="1" hangingPunct="1">
              <a:buFont typeface="Wingdings" pitchFamily="2" charset="2"/>
              <a:buNone/>
              <a:defRPr/>
            </a:pPr>
            <a:r>
              <a:rPr lang="zh-CN" altLang="en-US" b="1" dirty="0" smtClean="0">
                <a:solidFill>
                  <a:srgbClr val="001817"/>
                </a:solidFill>
              </a:rPr>
              <a:t>   </a:t>
            </a:r>
            <a:r>
              <a:rPr lang="zh-CN" altLang="en-US" b="1" dirty="0" smtClean="0"/>
              <a:t>模糊推理是一种</a:t>
            </a:r>
            <a:r>
              <a:rPr lang="zh-CN" altLang="en-US" b="1" dirty="0" smtClean="0">
                <a:solidFill>
                  <a:schemeClr val="hlink"/>
                </a:solidFill>
                <a:ea typeface="黑体" pitchFamily="2" charset="-122"/>
              </a:rPr>
              <a:t>似然推理</a:t>
            </a:r>
            <a:r>
              <a:rPr lang="zh-CN" altLang="en-US" b="1" dirty="0" smtClean="0"/>
              <a:t>，也称</a:t>
            </a:r>
            <a:r>
              <a:rPr lang="zh-CN" altLang="en-US" b="1" dirty="0" smtClean="0">
                <a:solidFill>
                  <a:schemeClr val="hlink"/>
                </a:solidFill>
                <a:ea typeface="黑体" pitchFamily="2" charset="-122"/>
              </a:rPr>
              <a:t>假言推理</a:t>
            </a:r>
            <a:r>
              <a:rPr lang="zh-CN" altLang="en-US" b="1" dirty="0" smtClean="0"/>
              <a:t>。 </a:t>
            </a:r>
          </a:p>
        </p:txBody>
      </p:sp>
    </p:spTree>
  </p:cSld>
  <p:clrMapOvr>
    <a:masterClrMapping/>
  </p:clrMapOvr>
  <p:transition spd="med">
    <p:zoom/>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2850" name="Rectangle 2"/>
          <p:cNvSpPr>
            <a:spLocks noGrp="1" noChangeArrowheads="1"/>
          </p:cNvSpPr>
          <p:nvPr>
            <p:ph type="body" idx="1"/>
          </p:nvPr>
        </p:nvSpPr>
        <p:spPr>
          <a:xfrm>
            <a:off x="0" y="908050"/>
            <a:ext cx="9144000" cy="4525963"/>
          </a:xfrm>
        </p:spPr>
        <p:txBody>
          <a:bodyPr/>
          <a:lstStyle/>
          <a:p>
            <a:pPr eaLnBrk="1" hangingPunct="1">
              <a:buFont typeface="Wingdings" pitchFamily="2" charset="2"/>
              <a:buNone/>
              <a:defRPr/>
            </a:pPr>
            <a:r>
              <a:rPr lang="zh-CN" altLang="en-US" b="1" dirty="0" smtClean="0">
                <a:solidFill>
                  <a:schemeClr val="hlink"/>
                </a:solidFill>
              </a:rPr>
              <a:t> 似然推理规则：</a:t>
            </a:r>
          </a:p>
          <a:p>
            <a:pPr eaLnBrk="1" hangingPunct="1">
              <a:buFont typeface="Wingdings" pitchFamily="2" charset="2"/>
              <a:buNone/>
              <a:defRPr/>
            </a:pPr>
            <a:r>
              <a:rPr lang="zh-CN" altLang="en-US" b="1" dirty="0" smtClean="0">
                <a:solidFill>
                  <a:srgbClr val="001817"/>
                </a:solidFill>
              </a:rPr>
              <a:t>         </a:t>
            </a:r>
            <a:r>
              <a:rPr lang="zh-CN" altLang="en-US" b="1" dirty="0" smtClean="0"/>
              <a:t>大前提：若</a:t>
            </a:r>
            <a:r>
              <a:rPr lang="en-US" altLang="zh-CN" b="1" u="sng" dirty="0" smtClean="0"/>
              <a:t>A</a:t>
            </a:r>
            <a:r>
              <a:rPr lang="zh-CN" altLang="en-US" b="1" dirty="0" smtClean="0"/>
              <a:t>则</a:t>
            </a:r>
            <a:r>
              <a:rPr lang="en-US" altLang="zh-CN" b="1" u="sng" dirty="0" smtClean="0"/>
              <a:t>B</a:t>
            </a:r>
          </a:p>
          <a:p>
            <a:pPr eaLnBrk="1" hangingPunct="1">
              <a:buFont typeface="Wingdings" pitchFamily="2" charset="2"/>
              <a:buNone/>
              <a:defRPr/>
            </a:pPr>
            <a:r>
              <a:rPr lang="en-US" altLang="zh-CN" b="1" dirty="0" smtClean="0"/>
              <a:t>         </a:t>
            </a:r>
            <a:r>
              <a:rPr lang="zh-CN" altLang="en-US" b="1" dirty="0" smtClean="0"/>
              <a:t>小前提：若给定</a:t>
            </a:r>
          </a:p>
          <a:p>
            <a:pPr eaLnBrk="1" hangingPunct="1">
              <a:buFont typeface="Wingdings" pitchFamily="2" charset="2"/>
              <a:buNone/>
              <a:defRPr/>
            </a:pPr>
            <a:r>
              <a:rPr lang="zh-CN" altLang="en-US" b="1" dirty="0" smtClean="0"/>
              <a:t>          结   论：</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r>
              <a:rPr lang="zh-CN" altLang="en-US" b="1" dirty="0" smtClean="0"/>
              <a:t>上式由</a:t>
            </a:r>
            <a:r>
              <a:rPr lang="en-US" altLang="zh-CN" b="1" dirty="0" err="1" smtClean="0"/>
              <a:t>L.A.Zadeh</a:t>
            </a:r>
            <a:r>
              <a:rPr lang="zh-CN" altLang="en-US" b="1" dirty="0" smtClean="0"/>
              <a:t>提出的</a:t>
            </a:r>
            <a:r>
              <a:rPr lang="zh-CN" altLang="en-US" b="1" dirty="0" smtClean="0">
                <a:solidFill>
                  <a:schemeClr val="hlink"/>
                </a:solidFill>
                <a:ea typeface="黑体" pitchFamily="2" charset="-122"/>
              </a:rPr>
              <a:t>似然推理</a:t>
            </a:r>
            <a:r>
              <a:rPr lang="zh-CN" altLang="en-US" b="1" dirty="0" smtClean="0"/>
              <a:t>（或</a:t>
            </a:r>
            <a:r>
              <a:rPr lang="zh-CN" altLang="en-US" b="1" dirty="0" smtClean="0">
                <a:solidFill>
                  <a:schemeClr val="hlink"/>
                </a:solidFill>
                <a:ea typeface="黑体" pitchFamily="2" charset="-122"/>
              </a:rPr>
              <a:t>近似推理</a:t>
            </a:r>
            <a:r>
              <a:rPr lang="zh-CN" altLang="en-US" b="1" dirty="0" smtClean="0"/>
              <a:t>）</a:t>
            </a:r>
          </a:p>
          <a:p>
            <a:pPr eaLnBrk="1" hangingPunct="1">
              <a:buFont typeface="Wingdings" pitchFamily="2" charset="2"/>
              <a:buNone/>
              <a:defRPr/>
            </a:pPr>
            <a:r>
              <a:rPr lang="zh-CN" altLang="en-US" b="1" dirty="0" smtClean="0"/>
              <a:t>称为</a:t>
            </a:r>
            <a:r>
              <a:rPr lang="zh-CN" altLang="en-US" b="1" dirty="0" smtClean="0">
                <a:latin typeface="Arial"/>
              </a:rPr>
              <a:t>“</a:t>
            </a:r>
            <a:r>
              <a:rPr lang="zh-CN" altLang="en-US" b="1" dirty="0" smtClean="0">
                <a:solidFill>
                  <a:schemeClr val="hlink"/>
                </a:solidFill>
                <a:ea typeface="黑体" pitchFamily="2" charset="-122"/>
              </a:rPr>
              <a:t>关系合成推理法</a:t>
            </a:r>
            <a:r>
              <a:rPr lang="zh-CN" altLang="en-US" b="1" dirty="0" smtClean="0">
                <a:latin typeface="Arial"/>
              </a:rPr>
              <a:t>”</a:t>
            </a:r>
            <a:r>
              <a:rPr lang="zh-CN" altLang="en-US" b="1" dirty="0" smtClean="0"/>
              <a:t>（</a:t>
            </a:r>
            <a:r>
              <a:rPr lang="en-US" altLang="zh-CN" b="1" dirty="0" smtClean="0"/>
              <a:t>Composition Rule of</a:t>
            </a:r>
            <a:r>
              <a:rPr lang="en-US" altLang="zh-CN" b="1" dirty="0" smtClean="0">
                <a:solidFill>
                  <a:srgbClr val="001817"/>
                </a:solidFill>
              </a:rPr>
              <a:t>    </a:t>
            </a:r>
          </a:p>
          <a:p>
            <a:pPr eaLnBrk="1" hangingPunct="1">
              <a:buFont typeface="Wingdings" pitchFamily="2" charset="2"/>
              <a:buNone/>
              <a:defRPr/>
            </a:pPr>
            <a:r>
              <a:rPr lang="en-US" altLang="zh-CN" b="1" dirty="0" err="1" smtClean="0"/>
              <a:t>Inference,</a:t>
            </a:r>
            <a:r>
              <a:rPr lang="en-US" altLang="zh-CN" b="1" dirty="0" err="1" smtClean="0">
                <a:solidFill>
                  <a:schemeClr val="hlink"/>
                </a:solidFill>
              </a:rPr>
              <a:t>CRI</a:t>
            </a:r>
            <a:r>
              <a:rPr lang="en-US" altLang="zh-CN" b="1" dirty="0" smtClean="0">
                <a:solidFill>
                  <a:schemeClr val="hlink"/>
                </a:solidFill>
              </a:rPr>
              <a:t> </a:t>
            </a:r>
            <a:r>
              <a:rPr lang="en-US" altLang="zh-CN" b="1" dirty="0" smtClean="0"/>
              <a:t>）</a:t>
            </a:r>
          </a:p>
        </p:txBody>
      </p:sp>
      <p:graphicFrame>
        <p:nvGraphicFramePr>
          <p:cNvPr id="158722" name="Object 3"/>
          <p:cNvGraphicFramePr>
            <a:graphicFrameLocks noChangeAspect="1"/>
          </p:cNvGraphicFramePr>
          <p:nvPr/>
        </p:nvGraphicFramePr>
        <p:xfrm>
          <a:off x="4211638" y="2060575"/>
          <a:ext cx="541337" cy="614363"/>
        </p:xfrm>
        <a:graphic>
          <a:graphicData uri="http://schemas.openxmlformats.org/presentationml/2006/ole">
            <mc:AlternateContent xmlns:mc="http://schemas.openxmlformats.org/markup-compatibility/2006">
              <mc:Choice xmlns:v="urn:schemas-microsoft-com:vml" Requires="v">
                <p:oleObj spid="_x0000_s158851" name="Equation" r:id="rId3" imgW="190440" imgH="215640" progId="Equation.DSMT4">
                  <p:embed/>
                </p:oleObj>
              </mc:Choice>
              <mc:Fallback>
                <p:oleObj name="Equation" r:id="rId3" imgW="190440" imgH="215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060575"/>
                        <a:ext cx="541337"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8723" name="Object 4"/>
          <p:cNvGraphicFramePr>
            <a:graphicFrameLocks noChangeAspect="1"/>
          </p:cNvGraphicFramePr>
          <p:nvPr/>
        </p:nvGraphicFramePr>
        <p:xfrm>
          <a:off x="2916238" y="2636838"/>
          <a:ext cx="2595562" cy="666750"/>
        </p:xfrm>
        <a:graphic>
          <a:graphicData uri="http://schemas.openxmlformats.org/presentationml/2006/ole">
            <mc:AlternateContent xmlns:mc="http://schemas.openxmlformats.org/markup-compatibility/2006">
              <mc:Choice xmlns:v="urn:schemas-microsoft-com:vml" Requires="v">
                <p:oleObj spid="_x0000_s158852" name="Equation" r:id="rId5" imgW="888840" imgH="228600" progId="Equation.DSMT4">
                  <p:embed/>
                </p:oleObj>
              </mc:Choice>
              <mc:Fallback>
                <p:oleObj name="Equation" r:id="rId5" imgW="88884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636838"/>
                        <a:ext cx="2595562"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a:spLocks noChangeArrowheads="1"/>
          </p:cNvSpPr>
          <p:nvPr/>
        </p:nvSpPr>
        <p:spPr bwMode="auto">
          <a:xfrm>
            <a:off x="2915369" y="3646165"/>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63560569"/>
              </p:ext>
            </p:extLst>
          </p:nvPr>
        </p:nvGraphicFramePr>
        <p:xfrm>
          <a:off x="3059832" y="3789040"/>
          <a:ext cx="1066800" cy="490538"/>
        </p:xfrm>
        <a:graphic>
          <a:graphicData uri="http://schemas.openxmlformats.org/presentationml/2006/ole">
            <mc:AlternateContent xmlns:mc="http://schemas.openxmlformats.org/markup-compatibility/2006">
              <mc:Choice xmlns:v="urn:schemas-microsoft-com:vml" Requires="v">
                <p:oleObj spid="_x0000_s158853" name="Microsoft 公式 3.0" r:id="rId7" imgW="469800" imgH="215640" progId="Equation.3">
                  <p:embed/>
                </p:oleObj>
              </mc:Choice>
              <mc:Fallback>
                <p:oleObj name="Microsoft 公式 3.0" r:id="rId7" imgW="4698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3789040"/>
                        <a:ext cx="1066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254907826"/>
              </p:ext>
            </p:extLst>
          </p:nvPr>
        </p:nvGraphicFramePr>
        <p:xfrm>
          <a:off x="4860057" y="3789040"/>
          <a:ext cx="431800" cy="490538"/>
        </p:xfrm>
        <a:graphic>
          <a:graphicData uri="http://schemas.openxmlformats.org/presentationml/2006/ole">
            <mc:AlternateContent xmlns:mc="http://schemas.openxmlformats.org/markup-compatibility/2006">
              <mc:Choice xmlns:v="urn:schemas-microsoft-com:vml" Requires="v">
                <p:oleObj spid="_x0000_s158854" name="Equation" r:id="rId9" imgW="190440" imgH="215640" progId="Equation.3">
                  <p:embed/>
                </p:oleObj>
              </mc:Choice>
              <mc:Fallback>
                <p:oleObj name="Equation" r:id="rId9" imgW="1904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57" y="378904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529920500"/>
              </p:ext>
            </p:extLst>
          </p:nvPr>
        </p:nvGraphicFramePr>
        <p:xfrm>
          <a:off x="1907307" y="3789040"/>
          <a:ext cx="431800" cy="490538"/>
        </p:xfrm>
        <a:graphic>
          <a:graphicData uri="http://schemas.openxmlformats.org/presentationml/2006/ole">
            <mc:AlternateContent xmlns:mc="http://schemas.openxmlformats.org/markup-compatibility/2006">
              <mc:Choice xmlns:v="urn:schemas-microsoft-com:vml" Requires="v">
                <p:oleObj spid="_x0000_s158855" name="Microsoft 公式 3.0" r:id="rId11" imgW="190440" imgH="215640" progId="Equation.3">
                  <p:embed/>
                </p:oleObj>
              </mc:Choice>
              <mc:Fallback>
                <p:oleObj name="Microsoft 公式 3.0"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7307" y="378904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1"/>
          <p:cNvSpPr>
            <a:spLocks noChangeShapeType="1"/>
          </p:cNvSpPr>
          <p:nvPr/>
        </p:nvSpPr>
        <p:spPr bwMode="auto">
          <a:xfrm>
            <a:off x="2412132" y="4006528"/>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Line 12"/>
          <p:cNvSpPr>
            <a:spLocks noChangeShapeType="1"/>
          </p:cNvSpPr>
          <p:nvPr/>
        </p:nvSpPr>
        <p:spPr bwMode="auto">
          <a:xfrm>
            <a:off x="4212357" y="4077965"/>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19</a:t>
            </a:r>
            <a:r>
              <a:rPr lang="zh-CN" altLang="en-US" sz="2800" b="1" dirty="0" smtClean="0"/>
              <a:t>世纪末，德国数学家康托创立的集合论，已成为现</a:t>
            </a:r>
            <a:endParaRPr lang="en-US" altLang="zh-CN" sz="2800" b="1" dirty="0" smtClean="0"/>
          </a:p>
          <a:p>
            <a:pPr eaLnBrk="1" hangingPunct="1">
              <a:buFont typeface="Wingdings" pitchFamily="2" charset="2"/>
              <a:buNone/>
              <a:defRPr/>
            </a:pPr>
            <a:r>
              <a:rPr lang="zh-CN" altLang="en-US" sz="2800" b="1" dirty="0" smtClean="0"/>
              <a:t>代数学的基础。</a:t>
            </a:r>
            <a:endParaRPr lang="en-US" altLang="zh-CN" sz="2800" b="1" dirty="0" smtClean="0"/>
          </a:p>
          <a:p>
            <a:pPr eaLnBrk="1" hangingPunct="1">
              <a:buFont typeface="Wingdings" pitchFamily="2" charset="2"/>
              <a:buNone/>
              <a:defRPr/>
            </a:pPr>
            <a:endParaRPr lang="en-US" altLang="zh-CN" sz="2800" b="1" dirty="0" smtClean="0"/>
          </a:p>
          <a:p>
            <a:pPr eaLnBrk="1" hangingPunct="1">
              <a:buFont typeface="Wingdings" pitchFamily="2" charset="2"/>
              <a:buNone/>
              <a:defRPr/>
            </a:pPr>
            <a:endParaRPr lang="en-US" altLang="zh-CN" sz="800" b="1" dirty="0" smtClean="0"/>
          </a:p>
          <a:p>
            <a:pPr eaLnBrk="1" hangingPunct="1">
              <a:buFont typeface="Wingdings" pitchFamily="2" charset="2"/>
              <a:buNone/>
              <a:defRPr/>
            </a:pPr>
            <a:r>
              <a:rPr lang="en-US" altLang="zh-CN" sz="2800" b="1" dirty="0" smtClean="0"/>
              <a:t>1.</a:t>
            </a:r>
            <a:r>
              <a:rPr lang="zh-CN" altLang="en-US" sz="2800" b="1" dirty="0" smtClean="0"/>
              <a:t>集合的描述：集合与元素</a:t>
            </a:r>
            <a:endParaRPr lang="en-US" altLang="zh-CN" sz="2800" b="1" dirty="0" smtClean="0"/>
          </a:p>
          <a:p>
            <a:pPr eaLnBrk="1" hangingPunct="1">
              <a:buFont typeface="Wingdings" pitchFamily="2" charset="2"/>
              <a:buNone/>
              <a:defRPr/>
            </a:pPr>
            <a:endParaRPr lang="en-US" altLang="zh-CN" sz="1000" b="1" dirty="0" smtClean="0"/>
          </a:p>
          <a:p>
            <a:pPr eaLnBrk="1" hangingPunct="1">
              <a:defRPr/>
            </a:pPr>
            <a:r>
              <a:rPr lang="zh-CN" altLang="en-US" sz="2800" b="1" dirty="0"/>
              <a:t>论域：所有元素的全体，或研究事物的</a:t>
            </a:r>
            <a:r>
              <a:rPr lang="zh-CN" altLang="en-US" sz="2800" b="1" dirty="0" smtClean="0"/>
              <a:t>范围。</a:t>
            </a:r>
            <a:endParaRPr lang="en-US" altLang="zh-CN" sz="2800" b="1" dirty="0" smtClean="0"/>
          </a:p>
          <a:p>
            <a:pPr eaLnBrk="1" hangingPunct="1">
              <a:defRPr/>
            </a:pPr>
            <a:r>
              <a:rPr lang="zh-CN" altLang="en-US" sz="2800" b="1" dirty="0" smtClean="0"/>
              <a:t>集合：具有某种属性的、确定的、彼此间可以区别的事物的全体。</a:t>
            </a:r>
            <a:endParaRPr lang="en-US" altLang="zh-CN" sz="2800" b="1" dirty="0" smtClean="0"/>
          </a:p>
          <a:p>
            <a:pPr eaLnBrk="1" hangingPunct="1">
              <a:defRPr/>
            </a:pPr>
            <a:r>
              <a:rPr lang="zh-CN" altLang="en-US" sz="2800" b="1" dirty="0" smtClean="0"/>
              <a:t>元素：组成集合的事物。</a:t>
            </a:r>
            <a:endParaRPr lang="zh-CN" altLang="en-US" sz="2800" b="1" dirty="0"/>
          </a:p>
          <a:p>
            <a:pPr eaLnBrk="1" hangingPunct="1">
              <a:buFont typeface="Wingdings" pitchFamily="2" charset="2"/>
              <a:buNone/>
              <a:defRPr/>
            </a:pPr>
            <a:endParaRPr lang="en-US" altLang="zh-CN" sz="2800" b="1" dirty="0" smtClean="0"/>
          </a:p>
          <a:p>
            <a:pPr eaLnBrk="1" hangingPunct="1">
              <a:buFont typeface="Wingdings" pitchFamily="2" charset="2"/>
              <a:buNone/>
              <a:defRPr/>
            </a:pPr>
            <a:endParaRPr lang="zh-CN" altLang="en-US" sz="2800" b="1" dirty="0" smtClean="0"/>
          </a:p>
        </p:txBody>
      </p:sp>
    </p:spTree>
  </p:cSld>
  <p:clrMapOvr>
    <a:masterClrMapping/>
  </p:clrMapOvr>
  <p:transition spd="med">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606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61988" y="2005013"/>
            <a:ext cx="7183437" cy="3979862"/>
          </a:xfrm>
        </p:spPr>
      </p:pic>
      <p:sp>
        <p:nvSpPr>
          <p:cNvPr id="216067" name="Rectangle 5"/>
          <p:cNvSpPr>
            <a:spLocks noChangeArrowheads="1"/>
          </p:cNvSpPr>
          <p:nvPr/>
        </p:nvSpPr>
        <p:spPr bwMode="auto">
          <a:xfrm>
            <a:off x="179388" y="765175"/>
            <a:ext cx="812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a:solidFill>
                  <a:schemeClr val="hlink"/>
                </a:solidFill>
                <a:latin typeface="Arial" charset="0"/>
              </a:rPr>
              <a:t>又如：</a:t>
            </a:r>
            <a:r>
              <a:rPr lang="zh-CN" altLang="en-US" sz="3200" b="1">
                <a:solidFill>
                  <a:schemeClr val="tx1"/>
                </a:solidFill>
                <a:latin typeface="Arial" charset="0"/>
              </a:rPr>
              <a:t>人对室温</a:t>
            </a:r>
            <a:r>
              <a:rPr lang="en-US" altLang="zh-CN" sz="3200" b="1">
                <a:solidFill>
                  <a:srgbClr val="FF3300"/>
                </a:solidFill>
                <a:latin typeface="Arial" charset="0"/>
              </a:rPr>
              <a:t>0</a:t>
            </a:r>
            <a:r>
              <a:rPr lang="zh-CN" altLang="en-US" sz="3200" b="1">
                <a:solidFill>
                  <a:srgbClr val="FF3300"/>
                </a:solidFill>
                <a:latin typeface="Arial" charset="0"/>
              </a:rPr>
              <a:t>摄氏度</a:t>
            </a:r>
            <a:r>
              <a:rPr lang="en-US" altLang="zh-CN" sz="3200" b="1">
                <a:solidFill>
                  <a:srgbClr val="FF3300"/>
                </a:solidFill>
                <a:latin typeface="Arial" charset="0"/>
              </a:rPr>
              <a:t>~40</a:t>
            </a:r>
            <a:r>
              <a:rPr lang="zh-CN" altLang="en-US" sz="3200" b="1">
                <a:solidFill>
                  <a:srgbClr val="FF3300"/>
                </a:solidFill>
                <a:latin typeface="Arial" charset="0"/>
              </a:rPr>
              <a:t>摄氏度</a:t>
            </a:r>
            <a:r>
              <a:rPr lang="zh-CN" altLang="en-US" sz="3200" b="1">
                <a:solidFill>
                  <a:schemeClr val="tx1"/>
                </a:solidFill>
                <a:latin typeface="Arial" charset="0"/>
              </a:rPr>
              <a:t> 的感觉。</a:t>
            </a:r>
          </a:p>
        </p:txBody>
      </p:sp>
    </p:spTree>
  </p:cSld>
  <p:clrMapOvr>
    <a:masterClrMapping/>
  </p:clrMapOvr>
  <p:transition spd="med">
    <p:zoom/>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3874" name="Rectangle 2"/>
          <p:cNvSpPr>
            <a:spLocks noGrp="1" noChangeArrowheads="1"/>
          </p:cNvSpPr>
          <p:nvPr>
            <p:ph type="body" idx="1"/>
          </p:nvPr>
        </p:nvSpPr>
        <p:spPr>
          <a:xfrm>
            <a:off x="228600" y="2027238"/>
            <a:ext cx="8662988" cy="4830762"/>
          </a:xfrm>
        </p:spPr>
        <p:txBody>
          <a:bodyPr/>
          <a:lstStyle/>
          <a:p>
            <a:pPr eaLnBrk="1" hangingPunct="1">
              <a:defRPr/>
            </a:pPr>
            <a:r>
              <a:rPr lang="zh-CN" altLang="en-US" b="1" smtClean="0">
                <a:solidFill>
                  <a:schemeClr val="hlink"/>
                </a:solidFill>
              </a:rPr>
              <a:t>例如：</a:t>
            </a:r>
            <a:r>
              <a:rPr lang="zh-CN" altLang="en-US" b="1" smtClean="0"/>
              <a:t>大前提：</a:t>
            </a:r>
            <a:r>
              <a:rPr lang="zh-CN" altLang="en-US" b="1" smtClean="0">
                <a:solidFill>
                  <a:srgbClr val="00FF00"/>
                </a:solidFill>
                <a:ea typeface="黑体" pitchFamily="2" charset="-122"/>
              </a:rPr>
              <a:t>漂亮</a:t>
            </a:r>
            <a:r>
              <a:rPr lang="zh-CN" altLang="en-US" b="1" smtClean="0"/>
              <a:t>就是美丽</a:t>
            </a:r>
          </a:p>
          <a:p>
            <a:pPr eaLnBrk="1" hangingPunct="1">
              <a:buFont typeface="Wingdings" pitchFamily="2" charset="2"/>
              <a:buNone/>
              <a:defRPr/>
            </a:pPr>
            <a:r>
              <a:rPr lang="zh-CN" altLang="en-US" b="1" smtClean="0">
                <a:solidFill>
                  <a:srgbClr val="180400"/>
                </a:solidFill>
              </a:rPr>
              <a:t>              </a:t>
            </a:r>
            <a:r>
              <a:rPr lang="zh-CN" altLang="en-US" b="1" smtClean="0"/>
              <a:t>小前提：王小姐是个漂亮姑娘</a:t>
            </a:r>
          </a:p>
          <a:p>
            <a:pPr eaLnBrk="1" hangingPunct="1">
              <a:buFont typeface="Wingdings" pitchFamily="2" charset="2"/>
              <a:buNone/>
              <a:defRPr/>
            </a:pPr>
            <a:r>
              <a:rPr lang="zh-CN" altLang="en-US" b="1" smtClean="0"/>
              <a:t>               结 论  ：王小姐是个美丽姑娘。</a:t>
            </a:r>
          </a:p>
        </p:txBody>
      </p:sp>
    </p:spTree>
  </p:cSld>
  <p:clrMapOvr>
    <a:masterClrMapping/>
  </p:clrMapOvr>
  <p:transition spd="med">
    <p:zo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a:xfrm>
            <a:off x="684213" y="692150"/>
            <a:ext cx="8662987" cy="5489575"/>
          </a:xfrm>
        </p:spPr>
        <p:txBody>
          <a:bodyPr/>
          <a:lstStyle/>
          <a:p>
            <a:pPr marL="609600" indent="-609600" eaLnBrk="1" hangingPunct="1">
              <a:lnSpc>
                <a:spcPct val="90000"/>
              </a:lnSpc>
              <a:buFont typeface="Wingdings" pitchFamily="2" charset="2"/>
              <a:buNone/>
              <a:defRPr/>
            </a:pPr>
            <a:r>
              <a:rPr lang="en-US" altLang="zh-CN" b="1" dirty="0" smtClean="0">
                <a:solidFill>
                  <a:schemeClr val="hlink"/>
                </a:solidFill>
                <a:hlinkClick r:id="rId2" action="ppaction://hlinksldjump"/>
              </a:rPr>
              <a:t>1</a:t>
            </a:r>
            <a:r>
              <a:rPr lang="en-US" altLang="zh-CN" b="1" dirty="0" smtClean="0">
                <a:solidFill>
                  <a:schemeClr val="hlink"/>
                </a:solidFill>
                <a:latin typeface="黑体" pitchFamily="2" charset="-122"/>
                <a:ea typeface="黑体" pitchFamily="2" charset="-122"/>
                <a:hlinkClick r:id="rId2" action="ppaction://hlinksldjump"/>
              </a:rPr>
              <a:t>. </a:t>
            </a:r>
            <a:r>
              <a:rPr lang="en-US" altLang="zh-CN" b="1" dirty="0" err="1" smtClean="0">
                <a:solidFill>
                  <a:schemeClr val="hlink"/>
                </a:solidFill>
                <a:latin typeface="黑体" pitchFamily="2" charset="-122"/>
                <a:ea typeface="黑体" pitchFamily="2" charset="-122"/>
                <a:hlinkClick r:id="rId2" action="ppaction://hlinksldjump"/>
              </a:rPr>
              <a:t>Zadeh</a:t>
            </a:r>
            <a:r>
              <a:rPr lang="zh-CN" altLang="en-US" b="1" dirty="0" smtClean="0">
                <a:solidFill>
                  <a:schemeClr val="hlink"/>
                </a:solidFill>
                <a:latin typeface="黑体" pitchFamily="2" charset="-122"/>
                <a:ea typeface="黑体" pitchFamily="2" charset="-122"/>
                <a:hlinkClick r:id="rId2" action="ppaction://hlinksldjump"/>
              </a:rPr>
              <a:t>推理法</a:t>
            </a:r>
            <a:endParaRPr lang="zh-CN" altLang="en-US" b="1" dirty="0" smtClean="0">
              <a:solidFill>
                <a:schemeClr val="hlink"/>
              </a:solidFill>
              <a:latin typeface="黑体" pitchFamily="2" charset="-122"/>
              <a:ea typeface="黑体" pitchFamily="2" charset="-122"/>
            </a:endParaRPr>
          </a:p>
          <a:p>
            <a:pPr marL="609600" indent="-609600" eaLnBrk="1" hangingPunct="1">
              <a:lnSpc>
                <a:spcPct val="90000"/>
              </a:lnSpc>
              <a:buFont typeface="Wingdings" pitchFamily="2" charset="2"/>
              <a:buNone/>
              <a:defRPr/>
            </a:pPr>
            <a:endParaRPr lang="en-US" altLang="zh-CN" b="1" dirty="0" smtClean="0">
              <a:solidFill>
                <a:schemeClr val="hlink"/>
              </a:solidFill>
            </a:endParaRPr>
          </a:p>
          <a:p>
            <a:pPr marL="609600" indent="-609600" eaLnBrk="1" hangingPunct="1">
              <a:lnSpc>
                <a:spcPct val="90000"/>
              </a:lnSpc>
              <a:buFont typeface="Wingdings" pitchFamily="2" charset="2"/>
              <a:buNone/>
              <a:defRPr/>
            </a:pPr>
            <a:r>
              <a:rPr lang="en-US" altLang="zh-CN" b="1" dirty="0" smtClean="0">
                <a:solidFill>
                  <a:schemeClr val="hlink"/>
                </a:solidFill>
                <a:hlinkClick r:id="rId3" action="ppaction://hlinksldjump"/>
              </a:rPr>
              <a:t>2. Mamdani</a:t>
            </a:r>
            <a:r>
              <a:rPr lang="zh-CN" altLang="en-US" b="1" dirty="0" smtClean="0">
                <a:solidFill>
                  <a:schemeClr val="hlink"/>
                </a:solidFill>
                <a:hlinkClick r:id="rId3" action="ppaction://hlinksldjump"/>
              </a:rPr>
              <a:t>的推理法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4" action="ppaction://hlinksldjump"/>
              </a:rPr>
              <a:t>3.</a:t>
            </a:r>
            <a:r>
              <a:rPr lang="en-US" altLang="zh-CN" b="1" dirty="0" smtClean="0">
                <a:solidFill>
                  <a:schemeClr val="hlink"/>
                </a:solidFill>
                <a:hlinkClick r:id="rId4" action="ppaction://hlinksldjump"/>
              </a:rPr>
              <a:t> Larsen</a:t>
            </a:r>
            <a:r>
              <a:rPr lang="zh-CN" altLang="en-US" b="1" dirty="0" smtClean="0">
                <a:solidFill>
                  <a:schemeClr val="hlink"/>
                </a:solidFill>
                <a:hlinkClick r:id="rId4" action="ppaction://hlinksldjump"/>
              </a:rPr>
              <a:t>推理方法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5" action="ppaction://hlinksldjump"/>
              </a:rPr>
              <a:t>4.单点输入推理法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6" action="ppaction://hlinksldjump"/>
              </a:rPr>
              <a:t>5. </a:t>
            </a:r>
            <a:r>
              <a:rPr lang="en-US" altLang="zh-CN" b="1" dirty="0" smtClean="0">
                <a:solidFill>
                  <a:schemeClr val="hlink"/>
                </a:solidFill>
                <a:hlinkClick r:id="rId6" action="ppaction://hlinksldjump"/>
              </a:rPr>
              <a:t>Tsukamato</a:t>
            </a:r>
            <a:r>
              <a:rPr lang="zh-CN" altLang="en-US" b="1" dirty="0" smtClean="0">
                <a:solidFill>
                  <a:schemeClr val="hlink"/>
                </a:solidFill>
                <a:hlinkClick r:id="rId6" action="ppaction://hlinksldjump"/>
              </a:rPr>
              <a:t>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7" action="ppaction://hlinksldjump"/>
              </a:rPr>
              <a:t>6. </a:t>
            </a:r>
            <a:r>
              <a:rPr lang="en-US" altLang="zh-CN" b="1" dirty="0" smtClean="0">
                <a:solidFill>
                  <a:schemeClr val="hlink"/>
                </a:solidFill>
                <a:hlinkClick r:id="rId7" action="ppaction://hlinksldjump"/>
              </a:rPr>
              <a:t>Sugeno(TSK)</a:t>
            </a:r>
            <a:r>
              <a:rPr lang="zh-CN" altLang="en-US" b="1" dirty="0" smtClean="0">
                <a:solidFill>
                  <a:schemeClr val="hlink"/>
                </a:solidFill>
                <a:hlinkClick r:id="rId7" action="ppaction://hlinksldjump"/>
              </a:rPr>
              <a:t>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p:txBody>
      </p:sp>
    </p:spTree>
  </p:cSld>
  <p:clrMapOvr>
    <a:masterClrMapping/>
  </p:clrMapOvr>
  <p:transition spd="med">
    <p:zoom/>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5922" name="Rectangle 2"/>
          <p:cNvSpPr>
            <a:spLocks noGrp="1" noRot="1" noChangeArrowheads="1"/>
          </p:cNvSpPr>
          <p:nvPr>
            <p:ph type="title"/>
          </p:nvPr>
        </p:nvSpPr>
        <p:spPr>
          <a:xfrm>
            <a:off x="152400" y="609600"/>
            <a:ext cx="8662988" cy="515938"/>
          </a:xfrm>
        </p:spPr>
        <p:txBody>
          <a:bodyPr/>
          <a:lstStyle/>
          <a:p>
            <a:pPr eaLnBrk="1" hangingPunct="1">
              <a:defRPr/>
            </a:pPr>
            <a:r>
              <a:rPr lang="en-US" altLang="zh-CN" sz="3600" smtClean="0">
                <a:solidFill>
                  <a:schemeClr val="tx1"/>
                </a:solidFill>
              </a:rPr>
              <a:t>1.   Zadeh</a:t>
            </a:r>
            <a:r>
              <a:rPr lang="zh-CN" altLang="en-US" sz="3600" smtClean="0">
                <a:solidFill>
                  <a:schemeClr val="tx1"/>
                </a:solidFill>
              </a:rPr>
              <a:t>推理法</a:t>
            </a:r>
          </a:p>
        </p:txBody>
      </p:sp>
      <p:sp>
        <p:nvSpPr>
          <p:cNvPr id="465923" name="Rectangle 3"/>
          <p:cNvSpPr>
            <a:spLocks noGrp="1" noChangeArrowheads="1"/>
          </p:cNvSpPr>
          <p:nvPr>
            <p:ph type="body" idx="1"/>
          </p:nvPr>
        </p:nvSpPr>
        <p:spPr/>
        <p:txBody>
          <a:bodyPr/>
          <a:lstStyle/>
          <a:p>
            <a:pPr eaLnBrk="1" hangingPunct="1">
              <a:lnSpc>
                <a:spcPct val="90000"/>
              </a:lnSpc>
              <a:buFont typeface="Wingdings" pitchFamily="2" charset="2"/>
              <a:buNone/>
              <a:defRPr/>
            </a:pPr>
            <a:r>
              <a:rPr lang="zh-CN" altLang="en-US" sz="2800" dirty="0" smtClean="0"/>
              <a:t> </a:t>
            </a:r>
            <a:r>
              <a:rPr lang="zh-CN" altLang="en-US" sz="2800" b="1" dirty="0" smtClean="0"/>
              <a:t>设</a:t>
            </a:r>
            <a:r>
              <a:rPr lang="en-US" altLang="zh-CN" sz="2800" b="1" u="sng" dirty="0" smtClean="0"/>
              <a:t>A</a:t>
            </a:r>
            <a:r>
              <a:rPr lang="zh-CN" altLang="en-US" sz="2800" b="1" dirty="0" smtClean="0"/>
              <a:t>是</a:t>
            </a:r>
            <a:r>
              <a:rPr lang="en-US" altLang="zh-CN" sz="2800" b="1" dirty="0" smtClean="0"/>
              <a:t>X</a:t>
            </a:r>
            <a:r>
              <a:rPr lang="zh-CN" altLang="en-US" sz="2800" b="1" dirty="0" smtClean="0"/>
              <a:t>上的模糊集合，</a:t>
            </a:r>
            <a:r>
              <a:rPr lang="en-US" altLang="zh-CN" sz="2800" b="1" u="sng" dirty="0" smtClean="0"/>
              <a:t>B</a:t>
            </a:r>
            <a:r>
              <a:rPr lang="zh-CN" altLang="en-US" sz="2800" b="1" dirty="0" smtClean="0"/>
              <a:t>是</a:t>
            </a:r>
            <a:r>
              <a:rPr lang="en-US" altLang="zh-CN" sz="2800" b="1" dirty="0" smtClean="0"/>
              <a:t>Y</a:t>
            </a:r>
            <a:r>
              <a:rPr lang="zh-CN" altLang="en-US" sz="2800" b="1" dirty="0" smtClean="0"/>
              <a:t>上的模糊集合</a:t>
            </a:r>
          </a:p>
          <a:p>
            <a:pPr eaLnBrk="1" hangingPunct="1">
              <a:lnSpc>
                <a:spcPct val="90000"/>
              </a:lnSpc>
              <a:buFont typeface="Wingdings" pitchFamily="2" charset="2"/>
              <a:buNone/>
              <a:defRPr/>
            </a:pPr>
            <a:r>
              <a:rPr lang="zh-CN" altLang="en-US" sz="2800" b="1" dirty="0" smtClean="0"/>
              <a:t> 模糊蕴涵关系</a:t>
            </a:r>
            <a:r>
              <a:rPr lang="zh-CN" altLang="en-US" sz="2800" b="1" dirty="0" smtClean="0">
                <a:latin typeface="Arial"/>
              </a:rPr>
              <a:t>“</a:t>
            </a:r>
            <a:r>
              <a:rPr lang="zh-CN" altLang="en-US" sz="2800" b="1" dirty="0" smtClean="0"/>
              <a:t>若</a:t>
            </a:r>
            <a:r>
              <a:rPr lang="en-US" altLang="zh-CN" sz="2800" b="1" u="sng" dirty="0" smtClean="0"/>
              <a:t>A</a:t>
            </a:r>
            <a:r>
              <a:rPr lang="zh-CN" altLang="en-US" sz="2800" b="1" dirty="0" smtClean="0"/>
              <a:t>则</a:t>
            </a:r>
            <a:r>
              <a:rPr lang="en-US" altLang="zh-CN" sz="2800" b="1" u="sng" dirty="0" smtClean="0"/>
              <a:t>B</a:t>
            </a:r>
            <a:r>
              <a:rPr lang="en-US" altLang="zh-CN" sz="2800" b="1" dirty="0" smtClean="0">
                <a:latin typeface="Arial"/>
              </a:rPr>
              <a:t>”</a:t>
            </a:r>
            <a:r>
              <a:rPr lang="en-US" altLang="zh-CN" sz="2800" b="1" dirty="0" smtClean="0"/>
              <a:t>     A        B</a:t>
            </a:r>
          </a:p>
          <a:p>
            <a:pPr eaLnBrk="1" hangingPunct="1">
              <a:lnSpc>
                <a:spcPct val="90000"/>
              </a:lnSpc>
              <a:buFont typeface="Wingdings" pitchFamily="2" charset="2"/>
              <a:buNone/>
              <a:defRPr/>
            </a:pPr>
            <a:r>
              <a:rPr lang="en-US" altLang="zh-CN" sz="2800" b="1" dirty="0" smtClean="0">
                <a:solidFill>
                  <a:srgbClr val="001817"/>
                </a:solidFill>
              </a:rPr>
              <a:t>                                           </a:t>
            </a:r>
            <a:r>
              <a:rPr lang="en-US" altLang="zh-CN" sz="2800" b="1" dirty="0" smtClean="0">
                <a:solidFill>
                  <a:schemeClr val="hlink"/>
                </a:solidFill>
              </a:rPr>
              <a:t>if </a:t>
            </a:r>
            <a:r>
              <a:rPr lang="en-US" altLang="zh-CN" sz="2800" b="1" u="sng" dirty="0" smtClean="0">
                <a:solidFill>
                  <a:schemeClr val="hlink"/>
                </a:solidFill>
              </a:rPr>
              <a:t>A</a:t>
            </a:r>
            <a:r>
              <a:rPr lang="en-US" altLang="zh-CN" sz="2800" b="1" dirty="0" smtClean="0">
                <a:solidFill>
                  <a:schemeClr val="hlink"/>
                </a:solidFill>
              </a:rPr>
              <a:t> then </a:t>
            </a:r>
            <a:r>
              <a:rPr lang="en-US" altLang="zh-CN" sz="2800" b="1" u="sng" dirty="0" smtClean="0">
                <a:solidFill>
                  <a:schemeClr val="hlink"/>
                </a:solidFill>
              </a:rPr>
              <a:t>B</a:t>
            </a:r>
          </a:p>
          <a:p>
            <a:pPr eaLnBrk="1" hangingPunct="1">
              <a:lnSpc>
                <a:spcPct val="90000"/>
              </a:lnSpc>
              <a:buFont typeface="Wingdings" pitchFamily="2" charset="2"/>
              <a:buNone/>
              <a:defRPr/>
            </a:pPr>
            <a:endParaRPr lang="en-US" altLang="zh-CN" sz="2800" b="1" dirty="0" smtClean="0">
              <a:solidFill>
                <a:schemeClr val="hlink"/>
              </a:solidFill>
            </a:endParaRPr>
          </a:p>
          <a:p>
            <a:pPr eaLnBrk="1" hangingPunct="1">
              <a:lnSpc>
                <a:spcPct val="90000"/>
              </a:lnSpc>
              <a:buFont typeface="Wingdings" pitchFamily="2" charset="2"/>
              <a:buNone/>
              <a:defRPr/>
            </a:pPr>
            <a:r>
              <a:rPr lang="en-US" altLang="zh-CN" sz="2800" b="1" dirty="0" err="1" smtClean="0">
                <a:solidFill>
                  <a:schemeClr val="hlink"/>
                </a:solidFill>
              </a:rPr>
              <a:t>Zadeh</a:t>
            </a:r>
            <a:r>
              <a:rPr lang="zh-CN" altLang="en-US" sz="2800" b="1" dirty="0" smtClean="0"/>
              <a:t>把它定义域</a:t>
            </a:r>
            <a:r>
              <a:rPr lang="en-US" altLang="zh-CN" sz="2800" b="1" dirty="0" smtClean="0"/>
              <a:t>X   Y</a:t>
            </a:r>
            <a:r>
              <a:rPr lang="zh-CN" altLang="en-US" sz="2800" b="1" dirty="0" smtClean="0"/>
              <a:t>的模糊关系</a:t>
            </a:r>
          </a:p>
          <a:p>
            <a:pPr eaLnBrk="1" hangingPunct="1">
              <a:lnSpc>
                <a:spcPct val="90000"/>
              </a:lnSpc>
              <a:buFont typeface="Wingdings" pitchFamily="2" charset="2"/>
              <a:buNone/>
              <a:defRPr/>
            </a:pPr>
            <a:r>
              <a:rPr lang="zh-CN" altLang="en-US" sz="2800" b="1" dirty="0" smtClean="0">
                <a:solidFill>
                  <a:srgbClr val="001817"/>
                </a:solidFill>
              </a:rPr>
              <a:t>  </a:t>
            </a:r>
          </a:p>
          <a:p>
            <a:pPr eaLnBrk="1" hangingPunct="1">
              <a:lnSpc>
                <a:spcPct val="90000"/>
              </a:lnSpc>
              <a:buFont typeface="Wingdings" pitchFamily="2" charset="2"/>
              <a:buNone/>
              <a:defRPr/>
            </a:pPr>
            <a:endParaRPr lang="zh-CN" altLang="en-US" sz="2800" b="1" dirty="0" smtClean="0">
              <a:solidFill>
                <a:srgbClr val="001817"/>
              </a:solidFill>
            </a:endParaRPr>
          </a:p>
          <a:p>
            <a:pPr eaLnBrk="1" hangingPunct="1">
              <a:lnSpc>
                <a:spcPct val="90000"/>
              </a:lnSpc>
              <a:buFont typeface="Wingdings" pitchFamily="2" charset="2"/>
              <a:buNone/>
              <a:defRPr/>
            </a:pPr>
            <a:r>
              <a:rPr lang="en-US" altLang="zh-CN" sz="2800" b="1" dirty="0" smtClean="0">
                <a:solidFill>
                  <a:schemeClr val="hlink"/>
                </a:solidFill>
              </a:rPr>
              <a:t>            </a:t>
            </a:r>
          </a:p>
          <a:p>
            <a:pPr eaLnBrk="1" hangingPunct="1">
              <a:lnSpc>
                <a:spcPct val="90000"/>
              </a:lnSpc>
              <a:buFont typeface="Wingdings" pitchFamily="2" charset="2"/>
              <a:buNone/>
              <a:defRPr/>
            </a:pPr>
            <a:r>
              <a:rPr lang="en-US" altLang="zh-CN" sz="2800" b="1" dirty="0" smtClean="0">
                <a:solidFill>
                  <a:schemeClr val="hlink"/>
                </a:solidFill>
              </a:rPr>
              <a:t> E－</a:t>
            </a:r>
            <a:r>
              <a:rPr lang="zh-CN" altLang="en-US" sz="2800" b="1" dirty="0" smtClean="0">
                <a:solidFill>
                  <a:schemeClr val="hlink"/>
                </a:solidFill>
              </a:rPr>
              <a:t>全域上的全称矩阵</a:t>
            </a:r>
          </a:p>
        </p:txBody>
      </p:sp>
      <p:sp>
        <p:nvSpPr>
          <p:cNvPr id="465924" name="AutoShape 4"/>
          <p:cNvSpPr>
            <a:spLocks noChangeArrowheads="1"/>
          </p:cNvSpPr>
          <p:nvPr/>
        </p:nvSpPr>
        <p:spPr bwMode="auto">
          <a:xfrm>
            <a:off x="4427538" y="2205038"/>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5925" name="Line 5"/>
          <p:cNvSpPr>
            <a:spLocks noChangeShapeType="1"/>
          </p:cNvSpPr>
          <p:nvPr/>
        </p:nvSpPr>
        <p:spPr bwMode="auto">
          <a:xfrm>
            <a:off x="5219700" y="2276475"/>
            <a:ext cx="43242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59746" name="Object 6"/>
          <p:cNvGraphicFramePr>
            <a:graphicFrameLocks noChangeAspect="1"/>
          </p:cNvGraphicFramePr>
          <p:nvPr/>
        </p:nvGraphicFramePr>
        <p:xfrm>
          <a:off x="3492500" y="3500438"/>
          <a:ext cx="342900" cy="381000"/>
        </p:xfrm>
        <a:graphic>
          <a:graphicData uri="http://schemas.openxmlformats.org/presentationml/2006/ole">
            <mc:AlternateContent xmlns:mc="http://schemas.openxmlformats.org/markup-compatibility/2006">
              <mc:Choice xmlns:v="urn:schemas-microsoft-com:vml" Requires="v">
                <p:oleObj spid="_x0000_s159812" name="公式" r:id="rId3" imgW="114120" imgH="126720" progId="Equation.3">
                  <p:embed/>
                </p:oleObj>
              </mc:Choice>
              <mc:Fallback>
                <p:oleObj name="公式" r:id="rId3" imgW="114120" imgH="12672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3500438"/>
                        <a:ext cx="342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47" name="Object 7"/>
          <p:cNvGraphicFramePr>
            <a:graphicFrameLocks noChangeAspect="1"/>
          </p:cNvGraphicFramePr>
          <p:nvPr/>
        </p:nvGraphicFramePr>
        <p:xfrm>
          <a:off x="684213" y="4149725"/>
          <a:ext cx="6873875" cy="828675"/>
        </p:xfrm>
        <a:graphic>
          <a:graphicData uri="http://schemas.openxmlformats.org/presentationml/2006/ole">
            <mc:AlternateContent xmlns:mc="http://schemas.openxmlformats.org/markup-compatibility/2006">
              <mc:Choice xmlns:v="urn:schemas-microsoft-com:vml" Requires="v">
                <p:oleObj spid="_x0000_s159813" name="Equation" r:id="rId5" imgW="1892160" imgH="228600" progId="Equation.3">
                  <p:embed/>
                </p:oleObj>
              </mc:Choice>
              <mc:Fallback>
                <p:oleObj name="Equation" r:id="rId5" imgW="189216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149725"/>
                        <a:ext cx="68738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81013" y="692150"/>
            <a:ext cx="8662987" cy="5413375"/>
          </a:xfrm>
        </p:spPr>
        <p:txBody>
          <a:bodyPr/>
          <a:lstStyle/>
          <a:p>
            <a:pPr marL="609600" indent="-609600" eaLnBrk="1" hangingPunct="1">
              <a:buClr>
                <a:schemeClr val="tx1"/>
              </a:buClr>
              <a:buFontTx/>
              <a:buNone/>
              <a:defRPr/>
            </a:pPr>
            <a:r>
              <a:rPr lang="en-US" altLang="zh-CN" b="1" smtClean="0">
                <a:solidFill>
                  <a:schemeClr val="hlink"/>
                </a:solidFill>
                <a:latin typeface="黑体" pitchFamily="2" charset="-122"/>
                <a:ea typeface="黑体" pitchFamily="2" charset="-122"/>
              </a:rPr>
              <a:t>a) </a:t>
            </a:r>
            <a:r>
              <a:rPr lang="zh-CN" altLang="en-US" b="1" smtClean="0">
                <a:solidFill>
                  <a:schemeClr val="hlink"/>
                </a:solidFill>
                <a:latin typeface="黑体" pitchFamily="2" charset="-122"/>
                <a:ea typeface="黑体" pitchFamily="2" charset="-122"/>
              </a:rPr>
              <a:t>模糊</a:t>
            </a:r>
            <a:r>
              <a:rPr lang="zh-CN" altLang="en-US" b="1" smtClean="0">
                <a:solidFill>
                  <a:srgbClr val="00FF00"/>
                </a:solidFill>
                <a:latin typeface="黑体" pitchFamily="2" charset="-122"/>
                <a:ea typeface="黑体" pitchFamily="2" charset="-122"/>
              </a:rPr>
              <a:t>取式</a:t>
            </a:r>
            <a:r>
              <a:rPr lang="zh-CN" altLang="en-US" b="1" smtClean="0">
                <a:solidFill>
                  <a:schemeClr val="hlink"/>
                </a:solidFill>
                <a:latin typeface="黑体" pitchFamily="2" charset="-122"/>
                <a:ea typeface="黑体" pitchFamily="2" charset="-122"/>
              </a:rPr>
              <a:t>推理</a:t>
            </a:r>
          </a:p>
          <a:p>
            <a:pPr marL="609600" indent="-609600" eaLnBrk="1" hangingPunct="1">
              <a:buClr>
                <a:schemeClr val="tx1"/>
              </a:buClr>
              <a:buFontTx/>
              <a:buNone/>
              <a:defRPr/>
            </a:pPr>
            <a:r>
              <a:rPr lang="zh-CN" altLang="en-US" smtClean="0">
                <a:solidFill>
                  <a:srgbClr val="001817"/>
                </a:solidFill>
              </a:rPr>
              <a:t>     </a:t>
            </a:r>
            <a:r>
              <a:rPr lang="zh-CN" altLang="en-US" smtClean="0"/>
              <a:t>已知</a:t>
            </a:r>
            <a:r>
              <a:rPr lang="en-US" altLang="zh-CN" u="sng" smtClean="0"/>
              <a:t>A</a:t>
            </a:r>
            <a:r>
              <a:rPr lang="en-US" altLang="zh-CN" smtClean="0"/>
              <a:t>    </a:t>
            </a:r>
            <a:r>
              <a:rPr lang="en-US" altLang="zh-CN" u="sng" smtClean="0"/>
              <a:t>B</a:t>
            </a:r>
            <a:r>
              <a:rPr lang="en-US" altLang="zh-CN" smtClean="0"/>
              <a:t>       </a:t>
            </a:r>
            <a:r>
              <a:rPr lang="en-US" altLang="zh-CN" u="sng" smtClean="0"/>
              <a:t>R</a:t>
            </a:r>
          </a:p>
          <a:p>
            <a:pPr marL="609600" indent="-609600" eaLnBrk="1" hangingPunct="1">
              <a:buClr>
                <a:schemeClr val="tx1"/>
              </a:buClr>
              <a:buFontTx/>
              <a:buNone/>
              <a:defRPr/>
            </a:pPr>
            <a:r>
              <a:rPr lang="en-US" altLang="zh-CN" smtClean="0">
                <a:solidFill>
                  <a:srgbClr val="001817"/>
                </a:solidFill>
              </a:rPr>
              <a:t>      </a:t>
            </a:r>
          </a:p>
          <a:p>
            <a:pPr marL="609600" indent="-609600" eaLnBrk="1" hangingPunct="1">
              <a:buClr>
                <a:schemeClr val="tx1"/>
              </a:buClr>
              <a:buFontTx/>
              <a:buNone/>
              <a:defRPr/>
            </a:pPr>
            <a:r>
              <a:rPr lang="zh-CN" altLang="en-US" smtClean="0"/>
              <a:t>      给定</a:t>
            </a:r>
          </a:p>
          <a:p>
            <a:pPr marL="609600" indent="-609600" eaLnBrk="1" hangingPunct="1">
              <a:buClr>
                <a:schemeClr val="tx1"/>
              </a:buClr>
              <a:buFontTx/>
              <a:buNone/>
              <a:defRPr/>
            </a:pPr>
            <a:r>
              <a:rPr lang="zh-CN" altLang="en-US" smtClean="0">
                <a:solidFill>
                  <a:srgbClr val="001817"/>
                </a:solidFill>
              </a:rPr>
              <a:t>      </a:t>
            </a:r>
          </a:p>
          <a:p>
            <a:pPr marL="609600" indent="-609600" eaLnBrk="1" hangingPunct="1">
              <a:buClr>
                <a:schemeClr val="tx1"/>
              </a:buClr>
              <a:buFontTx/>
              <a:buNone/>
              <a:defRPr/>
            </a:pPr>
            <a:r>
              <a:rPr lang="zh-CN" altLang="en-US" smtClean="0">
                <a:solidFill>
                  <a:srgbClr val="001817"/>
                </a:solidFill>
              </a:rPr>
              <a:t>      </a:t>
            </a:r>
          </a:p>
          <a:p>
            <a:pPr marL="609600" indent="-609600" eaLnBrk="1" hangingPunct="1">
              <a:buClr>
                <a:schemeClr val="tx1"/>
              </a:buClr>
              <a:buFontTx/>
              <a:buNone/>
              <a:defRPr/>
            </a:pPr>
            <a:endParaRPr lang="zh-CN" altLang="en-US" u="sng" smtClean="0">
              <a:solidFill>
                <a:srgbClr val="001817"/>
              </a:solidFill>
            </a:endParaRPr>
          </a:p>
          <a:p>
            <a:pPr marL="609600" indent="-609600" eaLnBrk="1" hangingPunct="1">
              <a:buClr>
                <a:schemeClr val="tx1"/>
              </a:buClr>
              <a:buFontTx/>
              <a:buNone/>
              <a:defRPr/>
            </a:pPr>
            <a:r>
              <a:rPr lang="zh-CN" altLang="en-US" u="sng" smtClean="0">
                <a:solidFill>
                  <a:srgbClr val="001817"/>
                </a:solidFill>
              </a:rPr>
              <a:t>     </a:t>
            </a:r>
          </a:p>
          <a:p>
            <a:pPr marL="609600" indent="-609600" eaLnBrk="1" hangingPunct="1">
              <a:defRPr/>
            </a:pPr>
            <a:endParaRPr lang="zh-CN" altLang="en-US" smtClean="0">
              <a:solidFill>
                <a:srgbClr val="001817"/>
              </a:solidFill>
            </a:endParaRPr>
          </a:p>
        </p:txBody>
      </p:sp>
      <p:sp>
        <p:nvSpPr>
          <p:cNvPr id="467972" name="Line 4"/>
          <p:cNvSpPr>
            <a:spLocks noChangeShapeType="1"/>
          </p:cNvSpPr>
          <p:nvPr/>
        </p:nvSpPr>
        <p:spPr bwMode="auto">
          <a:xfrm>
            <a:off x="2195513" y="1628775"/>
            <a:ext cx="304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7973" name="AutoShape 5"/>
          <p:cNvSpPr>
            <a:spLocks noChangeArrowheads="1"/>
          </p:cNvSpPr>
          <p:nvPr/>
        </p:nvSpPr>
        <p:spPr bwMode="auto">
          <a:xfrm>
            <a:off x="2916238" y="1484313"/>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1794" name="Object 6"/>
          <p:cNvGraphicFramePr>
            <a:graphicFrameLocks noChangeAspect="1"/>
          </p:cNvGraphicFramePr>
          <p:nvPr/>
        </p:nvGraphicFramePr>
        <p:xfrm>
          <a:off x="2249488" y="2362200"/>
          <a:ext cx="4338637" cy="695325"/>
        </p:xfrm>
        <a:graphic>
          <a:graphicData uri="http://schemas.openxmlformats.org/presentationml/2006/ole">
            <mc:AlternateContent xmlns:mc="http://schemas.openxmlformats.org/markup-compatibility/2006">
              <mc:Choice xmlns:v="urn:schemas-microsoft-com:vml" Requires="v">
                <p:oleObj spid="_x0000_s161873" name="Equation" r:id="rId3" imgW="1346040" imgH="215640" progId="Equation.DSMT4">
                  <p:embed/>
                </p:oleObj>
              </mc:Choice>
              <mc:Fallback>
                <p:oleObj name="Equation" r:id="rId3" imgW="1346040" imgH="215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8" y="2362200"/>
                        <a:ext cx="4338637"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795" name="Object 7"/>
          <p:cNvGraphicFramePr>
            <a:graphicFrameLocks noChangeAspect="1"/>
          </p:cNvGraphicFramePr>
          <p:nvPr/>
        </p:nvGraphicFramePr>
        <p:xfrm>
          <a:off x="2579688" y="3733800"/>
          <a:ext cx="2317750" cy="742950"/>
        </p:xfrm>
        <a:graphic>
          <a:graphicData uri="http://schemas.openxmlformats.org/presentationml/2006/ole">
            <mc:AlternateContent xmlns:mc="http://schemas.openxmlformats.org/markup-compatibility/2006">
              <mc:Choice xmlns:v="urn:schemas-microsoft-com:vml" Requires="v">
                <p:oleObj spid="_x0000_s161874" name="Equation" r:id="rId5" imgW="672840" imgH="215640" progId="Equation.DSMT4">
                  <p:embed/>
                </p:oleObj>
              </mc:Choice>
              <mc:Fallback>
                <p:oleObj name="Equation" r:id="rId5" imgW="672840" imgH="2156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88" y="3733800"/>
                        <a:ext cx="23177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solidFill>
                  <a:schemeClr val="hlink"/>
                </a:solidFill>
                <a:latin typeface="黑体" pitchFamily="2" charset="-122"/>
                <a:ea typeface="黑体" pitchFamily="2" charset="-122"/>
              </a:rPr>
              <a:t> </a:t>
            </a:r>
            <a:r>
              <a:rPr lang="zh-CN" altLang="en-US" b="1" smtClean="0">
                <a:solidFill>
                  <a:schemeClr val="hlink"/>
                </a:solidFill>
                <a:latin typeface="黑体" pitchFamily="2" charset="-122"/>
                <a:ea typeface="黑体" pitchFamily="2" charset="-122"/>
              </a:rPr>
              <a:t>当</a:t>
            </a:r>
            <a:r>
              <a:rPr lang="en-US" altLang="zh-CN" b="1" smtClean="0">
                <a:solidFill>
                  <a:schemeClr val="hlink"/>
                </a:solidFill>
                <a:latin typeface="黑体" pitchFamily="2" charset="-122"/>
                <a:ea typeface="黑体" pitchFamily="2" charset="-122"/>
              </a:rPr>
              <a:t>Y</a:t>
            </a:r>
            <a:r>
              <a:rPr lang="zh-CN" altLang="en-US" b="1" smtClean="0">
                <a:solidFill>
                  <a:schemeClr val="hlink"/>
                </a:solidFill>
                <a:latin typeface="黑体" pitchFamily="2" charset="-122"/>
                <a:ea typeface="黑体" pitchFamily="2" charset="-122"/>
              </a:rPr>
              <a:t>是有限论域时</a:t>
            </a:r>
          </a:p>
        </p:txBody>
      </p:sp>
      <p:graphicFrame>
        <p:nvGraphicFramePr>
          <p:cNvPr id="162818" name="Object 4"/>
          <p:cNvGraphicFramePr>
            <a:graphicFrameLocks noChangeAspect="1"/>
          </p:cNvGraphicFramePr>
          <p:nvPr/>
        </p:nvGraphicFramePr>
        <p:xfrm>
          <a:off x="411163" y="1600200"/>
          <a:ext cx="7864475" cy="623888"/>
        </p:xfrm>
        <a:graphic>
          <a:graphicData uri="http://schemas.openxmlformats.org/presentationml/2006/ole">
            <mc:AlternateContent xmlns:mc="http://schemas.openxmlformats.org/markup-compatibility/2006">
              <mc:Choice xmlns:v="urn:schemas-microsoft-com:vml" Requires="v">
                <p:oleObj spid="_x0000_s162935" name="Equation" r:id="rId3" imgW="2857320" imgH="215640" progId="Equation.DSMT4">
                  <p:embed/>
                </p:oleObj>
              </mc:Choice>
              <mc:Fallback>
                <p:oleObj name="Equation" r:id="rId3" imgW="285732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1600200"/>
                        <a:ext cx="78644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2" name="Rectangle 5"/>
          <p:cNvSpPr>
            <a:spLocks noChangeArrowheads="1"/>
          </p:cNvSpPr>
          <p:nvPr/>
        </p:nvSpPr>
        <p:spPr bwMode="auto">
          <a:xfrm>
            <a:off x="2362200" y="2895600"/>
            <a:ext cx="2514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rgbClr val="001817"/>
                </a:solidFill>
                <a:latin typeface="Arial" charset="0"/>
              </a:rPr>
              <a:t>R</a:t>
            </a:r>
            <a:r>
              <a:rPr lang="en-US" altLang="zh-CN" sz="3200">
                <a:solidFill>
                  <a:srgbClr val="001817"/>
                </a:solidFill>
                <a:latin typeface="Arial" charset="0"/>
              </a:rPr>
              <a:t>=(</a:t>
            </a:r>
            <a:r>
              <a:rPr lang="en-US" altLang="zh-CN" sz="3200" u="sng">
                <a:solidFill>
                  <a:srgbClr val="001817"/>
                </a:solidFill>
                <a:latin typeface="Arial" charset="0"/>
              </a:rPr>
              <a:t>A</a:t>
            </a:r>
            <a:r>
              <a:rPr lang="en-US" altLang="zh-CN" sz="3200">
                <a:solidFill>
                  <a:srgbClr val="001817"/>
                </a:solidFill>
                <a:latin typeface="Arial" charset="0"/>
              </a:rPr>
              <a:t>   </a:t>
            </a:r>
            <a:r>
              <a:rPr lang="en-US" altLang="zh-CN" sz="3200" u="sng">
                <a:solidFill>
                  <a:srgbClr val="001817"/>
                </a:solidFill>
                <a:latin typeface="Arial" charset="0"/>
              </a:rPr>
              <a:t>B</a:t>
            </a:r>
            <a:r>
              <a:rPr lang="en-US" altLang="zh-CN" sz="3200">
                <a:solidFill>
                  <a:srgbClr val="001817"/>
                </a:solidFill>
                <a:latin typeface="Arial" charset="0"/>
              </a:rPr>
              <a:t>)</a:t>
            </a:r>
          </a:p>
        </p:txBody>
      </p:sp>
      <p:sp>
        <p:nvSpPr>
          <p:cNvPr id="468998" name="Line 6"/>
          <p:cNvSpPr>
            <a:spLocks noChangeShapeType="1"/>
          </p:cNvSpPr>
          <p:nvPr/>
        </p:nvSpPr>
        <p:spPr bwMode="auto">
          <a:xfrm>
            <a:off x="3733800" y="3352800"/>
            <a:ext cx="304800" cy="0"/>
          </a:xfrm>
          <a:prstGeom prst="line">
            <a:avLst/>
          </a:prstGeom>
          <a:noFill/>
          <a:ln w="38100">
            <a:solidFill>
              <a:srgbClr val="001817"/>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8999" name="Line 7"/>
          <p:cNvSpPr>
            <a:spLocks noChangeShapeType="1"/>
          </p:cNvSpPr>
          <p:nvPr/>
        </p:nvSpPr>
        <p:spPr bwMode="auto">
          <a:xfrm>
            <a:off x="1676400" y="3352800"/>
            <a:ext cx="6858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9000" name="Line 8"/>
          <p:cNvSpPr>
            <a:spLocks noChangeShapeType="1"/>
          </p:cNvSpPr>
          <p:nvPr/>
        </p:nvSpPr>
        <p:spPr bwMode="auto">
          <a:xfrm>
            <a:off x="4876800" y="3352800"/>
            <a:ext cx="6858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2819" name="Object 9"/>
          <p:cNvGraphicFramePr>
            <a:graphicFrameLocks noChangeAspect="1"/>
          </p:cNvGraphicFramePr>
          <p:nvPr/>
        </p:nvGraphicFramePr>
        <p:xfrm>
          <a:off x="1295400" y="2667000"/>
          <a:ext cx="523875" cy="623888"/>
        </p:xfrm>
        <a:graphic>
          <a:graphicData uri="http://schemas.openxmlformats.org/presentationml/2006/ole">
            <mc:AlternateContent xmlns:mc="http://schemas.openxmlformats.org/markup-compatibility/2006">
              <mc:Choice xmlns:v="urn:schemas-microsoft-com:vml" Requires="v">
                <p:oleObj spid="_x0000_s162936" name="Equation" r:id="rId5" imgW="190440" imgH="215640" progId="Equation.DSMT4">
                  <p:embed/>
                </p:oleObj>
              </mc:Choice>
              <mc:Fallback>
                <p:oleObj name="Equation" r:id="rId5" imgW="190440" imgH="21564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667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0" name="Object 10"/>
          <p:cNvGraphicFramePr>
            <a:graphicFrameLocks noChangeAspect="1"/>
          </p:cNvGraphicFramePr>
          <p:nvPr/>
        </p:nvGraphicFramePr>
        <p:xfrm>
          <a:off x="5486400" y="2667000"/>
          <a:ext cx="523875" cy="623888"/>
        </p:xfrm>
        <a:graphic>
          <a:graphicData uri="http://schemas.openxmlformats.org/presentationml/2006/ole">
            <mc:AlternateContent xmlns:mc="http://schemas.openxmlformats.org/markup-compatibility/2006">
              <mc:Choice xmlns:v="urn:schemas-microsoft-com:vml" Requires="v">
                <p:oleObj spid="_x0000_s162937" name="Equation" r:id="rId7" imgW="190440" imgH="215640" progId="Equation.DSMT4">
                  <p:embed/>
                </p:oleObj>
              </mc:Choice>
              <mc:Fallback>
                <p:oleObj name="Equation" r:id="rId7" imgW="190440" imgH="21564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2667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34613621"/>
              </p:ext>
            </p:extLst>
          </p:nvPr>
        </p:nvGraphicFramePr>
        <p:xfrm>
          <a:off x="2559050" y="4509120"/>
          <a:ext cx="2317750" cy="742950"/>
        </p:xfrm>
        <a:graphic>
          <a:graphicData uri="http://schemas.openxmlformats.org/presentationml/2006/ole">
            <mc:AlternateContent xmlns:mc="http://schemas.openxmlformats.org/markup-compatibility/2006">
              <mc:Choice xmlns:v="urn:schemas-microsoft-com:vml" Requires="v">
                <p:oleObj spid="_x0000_s162938" name="Equation" r:id="rId9" imgW="666688" imgH="209520" progId="Equation.DSMT4">
                  <p:embed/>
                </p:oleObj>
              </mc:Choice>
              <mc:Fallback>
                <p:oleObj name="Equation" r:id="rId9" imgW="666688" imgH="20952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9050" y="4509120"/>
                        <a:ext cx="23177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body" idx="1"/>
          </p:nvPr>
        </p:nvSpPr>
        <p:spPr>
          <a:xfrm>
            <a:off x="323850" y="1557338"/>
            <a:ext cx="8085138" cy="4525962"/>
          </a:xfrm>
        </p:spPr>
        <p:txBody>
          <a:bodyPr/>
          <a:lstStyle/>
          <a:p>
            <a:pPr eaLnBrk="1" hangingPunct="1">
              <a:buFont typeface="Wingdings" pitchFamily="2" charset="2"/>
              <a:buNone/>
              <a:defRPr/>
            </a:pPr>
            <a:endParaRPr lang="zh-CN" altLang="en-US" smtClean="0">
              <a:solidFill>
                <a:srgbClr val="180400"/>
              </a:solidFill>
            </a:endParaRPr>
          </a:p>
          <a:p>
            <a:pPr eaLnBrk="1" hangingPunct="1">
              <a:buFont typeface="Wingdings" pitchFamily="2" charset="2"/>
              <a:buNone/>
              <a:defRPr/>
            </a:pPr>
            <a:endParaRPr lang="zh-CN" altLang="en-US" smtClean="0">
              <a:solidFill>
                <a:srgbClr val="180400"/>
              </a:solidFill>
            </a:endParaRPr>
          </a:p>
          <a:p>
            <a:pPr eaLnBrk="1" hangingPunct="1">
              <a:buFont typeface="Wingdings" pitchFamily="2" charset="2"/>
              <a:buNone/>
              <a:defRPr/>
            </a:pPr>
            <a:r>
              <a:rPr lang="zh-CN" altLang="en-US" b="1" smtClean="0">
                <a:solidFill>
                  <a:schemeClr val="hlink"/>
                </a:solidFill>
                <a:ea typeface="黑体" pitchFamily="2" charset="-122"/>
              </a:rPr>
              <a:t>其隶属函数：</a:t>
            </a:r>
          </a:p>
          <a:p>
            <a:pPr eaLnBrk="1" hangingPunct="1">
              <a:defRPr/>
            </a:pPr>
            <a:endParaRPr lang="zh-CN" altLang="en-US" smtClean="0"/>
          </a:p>
        </p:txBody>
      </p:sp>
      <p:graphicFrame>
        <p:nvGraphicFramePr>
          <p:cNvPr id="160770" name="Object 3"/>
          <p:cNvGraphicFramePr>
            <a:graphicFrameLocks noChangeAspect="1"/>
          </p:cNvGraphicFramePr>
          <p:nvPr/>
        </p:nvGraphicFramePr>
        <p:xfrm>
          <a:off x="228600" y="990600"/>
          <a:ext cx="8458200" cy="892175"/>
        </p:xfrm>
        <a:graphic>
          <a:graphicData uri="http://schemas.openxmlformats.org/presentationml/2006/ole">
            <mc:AlternateContent xmlns:mc="http://schemas.openxmlformats.org/markup-compatibility/2006">
              <mc:Choice xmlns:v="urn:schemas-microsoft-com:vml" Requires="v">
                <p:oleObj spid="_x0000_s277542" name="Equation" r:id="rId3" imgW="2145960" imgH="215640" progId="Equation.3">
                  <p:embed/>
                </p:oleObj>
              </mc:Choice>
              <mc:Fallback>
                <p:oleObj name="Equation" r:id="rId3" imgW="21459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90600"/>
                        <a:ext cx="84582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771" name="Object 4"/>
          <p:cNvGraphicFramePr>
            <a:graphicFrameLocks noChangeAspect="1"/>
          </p:cNvGraphicFramePr>
          <p:nvPr/>
        </p:nvGraphicFramePr>
        <p:xfrm>
          <a:off x="228600" y="3573463"/>
          <a:ext cx="8915400" cy="917575"/>
        </p:xfrm>
        <a:graphic>
          <a:graphicData uri="http://schemas.openxmlformats.org/presentationml/2006/ole">
            <mc:AlternateContent xmlns:mc="http://schemas.openxmlformats.org/markup-compatibility/2006">
              <mc:Choice xmlns:v="urn:schemas-microsoft-com:vml" Requires="v">
                <p:oleObj spid="_x0000_s277543" name="Equation" r:id="rId5" imgW="3200400" imgH="330120" progId="Equation.3">
                  <p:embed/>
                </p:oleObj>
              </mc:Choice>
              <mc:Fallback>
                <p:oleObj name="Equation" r:id="rId5" imgW="320040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73463"/>
                        <a:ext cx="89154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73881231"/>
      </p:ext>
    </p:extLst>
  </p:cSld>
  <p:clrMapOvr>
    <a:masterClrMapping/>
  </p:clrMapOvr>
  <p:transition spd="med">
    <p:zo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a:t>
            </a:r>
            <a:r>
              <a:rPr lang="zh-CN" altLang="en-US" b="1" dirty="0" smtClean="0"/>
              <a:t>设论域</a:t>
            </a:r>
            <a:r>
              <a:rPr lang="en-US" altLang="zh-CN" b="1" dirty="0" smtClean="0"/>
              <a:t>X=Y={1</a:t>
            </a:r>
            <a:r>
              <a:rPr lang="zh-CN" altLang="en-US" b="1" dirty="0" smtClean="0"/>
              <a:t>，</a:t>
            </a:r>
            <a:r>
              <a:rPr lang="en-US" altLang="zh-CN" b="1" dirty="0" smtClean="0"/>
              <a:t>2</a:t>
            </a:r>
            <a:r>
              <a:rPr lang="zh-CN" altLang="en-US" b="1" dirty="0" smtClean="0"/>
              <a:t>，</a:t>
            </a:r>
            <a:r>
              <a:rPr lang="en-US" altLang="zh-CN" b="1" dirty="0" smtClean="0"/>
              <a:t>3</a:t>
            </a:r>
            <a:r>
              <a:rPr lang="zh-CN" altLang="en-US" b="1" dirty="0" smtClean="0"/>
              <a:t>，</a:t>
            </a:r>
            <a:r>
              <a:rPr lang="en-US" altLang="zh-CN" b="1" dirty="0" smtClean="0"/>
              <a:t>4</a:t>
            </a:r>
            <a:r>
              <a:rPr lang="zh-CN" altLang="en-US" b="1" dirty="0" smtClean="0"/>
              <a:t>，</a:t>
            </a:r>
            <a:r>
              <a:rPr lang="en-US" altLang="zh-CN" b="1" dirty="0" smtClean="0"/>
              <a:t>5}</a:t>
            </a:r>
            <a:r>
              <a:rPr lang="zh-CN" altLang="en-US" b="1" dirty="0" smtClean="0"/>
              <a:t>，定义在</a:t>
            </a:r>
            <a:r>
              <a:rPr lang="en-US" altLang="zh-CN" b="1" dirty="0" smtClean="0"/>
              <a:t>X, </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Y</a:t>
            </a:r>
            <a:r>
              <a:rPr lang="zh-CN" altLang="en-US" b="1" dirty="0" smtClean="0"/>
              <a:t>上的模糊集</a:t>
            </a:r>
            <a:r>
              <a:rPr lang="zh-CN" altLang="en-US" b="1" dirty="0" smtClean="0">
                <a:latin typeface="Arial"/>
              </a:rPr>
              <a:t>“</a:t>
            </a:r>
            <a:r>
              <a:rPr lang="zh-CN" altLang="en-US" b="1" dirty="0" smtClean="0">
                <a:solidFill>
                  <a:schemeClr val="hlink"/>
                </a:solidFill>
              </a:rPr>
              <a:t>大</a:t>
            </a:r>
            <a:r>
              <a:rPr lang="zh-CN" altLang="en-US" b="1" dirty="0" smtClean="0">
                <a:latin typeface="Arial"/>
              </a:rPr>
              <a:t>”</a:t>
            </a:r>
            <a:r>
              <a:rPr lang="en-US" altLang="zh-CN" b="1" dirty="0" smtClean="0"/>
              <a:t>, </a:t>
            </a:r>
            <a:r>
              <a:rPr lang="zh-CN" altLang="en-US" b="1" dirty="0" smtClean="0">
                <a:latin typeface="Arial"/>
              </a:rPr>
              <a:t>“</a:t>
            </a:r>
            <a:r>
              <a:rPr lang="zh-CN" altLang="en-US" b="1" dirty="0" smtClean="0">
                <a:solidFill>
                  <a:schemeClr val="hlink"/>
                </a:solidFill>
              </a:rPr>
              <a:t>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solidFill>
                  <a:schemeClr val="hlink"/>
                </a:solidFill>
              </a:rPr>
              <a:t>较小</a:t>
            </a:r>
            <a:r>
              <a:rPr lang="zh-CN" altLang="en-US" b="1" dirty="0" smtClean="0">
                <a:latin typeface="Arial"/>
              </a:rPr>
              <a:t>”</a:t>
            </a:r>
            <a:r>
              <a:rPr lang="zh-CN" altLang="en-US" b="1" dirty="0" smtClean="0"/>
              <a:t>为:</a:t>
            </a:r>
          </a:p>
        </p:txBody>
      </p:sp>
      <p:sp>
        <p:nvSpPr>
          <p:cNvPr id="424963" name="Rectangle 3"/>
          <p:cNvSpPr>
            <a:spLocks noChangeArrowheads="1"/>
          </p:cNvSpPr>
          <p:nvPr/>
        </p:nvSpPr>
        <p:spPr bwMode="auto">
          <a:xfrm>
            <a:off x="0" y="26289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9810" name="Object 4"/>
          <p:cNvGraphicFramePr>
            <a:graphicFrameLocks noChangeAspect="1"/>
          </p:cNvGraphicFramePr>
          <p:nvPr/>
        </p:nvGraphicFramePr>
        <p:xfrm>
          <a:off x="1692275" y="3141663"/>
          <a:ext cx="5154613" cy="3152775"/>
        </p:xfrm>
        <a:graphic>
          <a:graphicData uri="http://schemas.openxmlformats.org/presentationml/2006/ole">
            <mc:AlternateContent xmlns:mc="http://schemas.openxmlformats.org/markup-compatibility/2006">
              <mc:Choice xmlns:v="urn:schemas-microsoft-com:vml" Requires="v">
                <p:oleObj spid="_x0000_s278548" name="Equation" r:id="rId3" imgW="1701720" imgH="1041120" progId="Equation.DSMT4">
                  <p:embed/>
                </p:oleObj>
              </mc:Choice>
              <mc:Fallback>
                <p:oleObj name="Equation" r:id="rId3" imgW="1701720" imgH="1041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141663"/>
                        <a:ext cx="5154613"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1626288"/>
      </p:ext>
    </p:extLst>
  </p:cSld>
  <p:clrMapOvr>
    <a:masterClrMapping/>
  </p:clrMapOvr>
  <p:transition spd="med">
    <p:zo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80E750F-FCDF-4A4E-9D98-588694D94712}"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4466" name="Rectangle 2"/>
          <p:cNvSpPr>
            <a:spLocks noGrp="1" noChangeArrowheads="1"/>
          </p:cNvSpPr>
          <p:nvPr>
            <p:ph type="body" sz="half" idx="1"/>
          </p:nvPr>
        </p:nvSpPr>
        <p:spPr>
          <a:xfrm>
            <a:off x="457200" y="1600200"/>
            <a:ext cx="8291513" cy="4525963"/>
          </a:xfrm>
        </p:spPr>
        <p:txBody>
          <a:bodyPr/>
          <a:lstStyle/>
          <a:p>
            <a:pPr eaLnBrk="1" hangingPunct="1">
              <a:buFont typeface="Wingdings" pitchFamily="2" charset="2"/>
              <a:buNone/>
              <a:defRPr/>
            </a:pPr>
            <a:endParaRPr lang="zh-CN" altLang="en-US" sz="2800" dirty="0" smtClean="0"/>
          </a:p>
          <a:p>
            <a:pPr eaLnBrk="1" hangingPunct="1">
              <a:buNone/>
              <a:defRPr/>
            </a:pPr>
            <a:r>
              <a:rPr lang="en-US" altLang="zh-CN" b="1" u="sng" dirty="0" smtClean="0"/>
              <a:t>If  A</a:t>
            </a:r>
            <a:r>
              <a:rPr lang="en-US" altLang="zh-CN" b="1" dirty="0" smtClean="0"/>
              <a:t> </a:t>
            </a:r>
            <a:r>
              <a:rPr lang="zh-CN" altLang="en-US" b="1" dirty="0" smtClean="0"/>
              <a:t>（</a:t>
            </a:r>
            <a:r>
              <a:rPr lang="zh-CN" altLang="en-US" b="1" dirty="0"/>
              <a:t>小</a:t>
            </a:r>
            <a:r>
              <a:rPr lang="zh-CN" altLang="en-US" b="1" dirty="0" smtClean="0"/>
              <a:t>），</a:t>
            </a:r>
            <a:r>
              <a:rPr lang="en-US" altLang="zh-CN" b="1" dirty="0" smtClean="0"/>
              <a:t>then </a:t>
            </a:r>
            <a:r>
              <a:rPr lang="zh-CN" altLang="en-US" b="1" dirty="0" smtClean="0"/>
              <a:t> </a:t>
            </a:r>
            <a:r>
              <a:rPr lang="en-US" altLang="zh-CN" b="1" u="sng" dirty="0" smtClean="0"/>
              <a:t>B</a:t>
            </a:r>
            <a:r>
              <a:rPr lang="en-US" altLang="zh-CN" b="1" dirty="0" smtClean="0"/>
              <a:t> (</a:t>
            </a:r>
            <a:r>
              <a:rPr lang="zh-CN" altLang="en-US" b="1" dirty="0"/>
              <a:t>大</a:t>
            </a:r>
            <a:r>
              <a:rPr lang="en-US" altLang="zh-CN" b="1" dirty="0" smtClean="0"/>
              <a:t>)</a:t>
            </a:r>
            <a:r>
              <a:rPr lang="zh-CN" altLang="en-US" b="1" dirty="0" smtClean="0"/>
              <a:t> </a:t>
            </a:r>
            <a:r>
              <a:rPr lang="en-US" altLang="zh-CN" b="1" dirty="0" smtClean="0"/>
              <a:t>. </a:t>
            </a:r>
            <a:r>
              <a:rPr lang="zh-CN" altLang="en-US" b="1" dirty="0" smtClean="0"/>
              <a:t>如果</a:t>
            </a:r>
            <a:r>
              <a:rPr lang="en-US" altLang="zh-CN" b="1" u="sng" dirty="0" smtClean="0"/>
              <a:t>A1</a:t>
            </a:r>
            <a:r>
              <a:rPr lang="en-US" altLang="zh-CN" b="1" dirty="0" smtClean="0"/>
              <a:t> (</a:t>
            </a:r>
            <a:r>
              <a:rPr lang="zh-CN" altLang="en-US" b="1" dirty="0" smtClean="0"/>
              <a:t>较小</a:t>
            </a:r>
            <a:r>
              <a:rPr lang="en-US" altLang="zh-CN" b="1" dirty="0" smtClean="0"/>
              <a:t>)</a:t>
            </a:r>
            <a:r>
              <a:rPr lang="zh-CN" altLang="en-US" b="1" dirty="0" smtClean="0"/>
              <a:t>，求</a:t>
            </a:r>
            <a:r>
              <a:rPr lang="en-US" altLang="zh-CN" b="1" u="sng" dirty="0" smtClean="0"/>
              <a:t>B1</a:t>
            </a:r>
            <a:endParaRPr lang="zh-CN" altLang="en-US" b="1" dirty="0" smtClean="0">
              <a:solidFill>
                <a:srgbClr val="001817"/>
              </a:solidFill>
            </a:endParaRPr>
          </a:p>
        </p:txBody>
      </p:sp>
      <p:sp>
        <p:nvSpPr>
          <p:cNvPr id="57446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0834" name="Object 5"/>
          <p:cNvGraphicFramePr>
            <a:graphicFrameLocks noGrp="1" noChangeAspect="1"/>
          </p:cNvGraphicFramePr>
          <p:nvPr>
            <p:ph sz="half" idx="2"/>
          </p:nvPr>
        </p:nvGraphicFramePr>
        <p:xfrm>
          <a:off x="1331913" y="3141663"/>
          <a:ext cx="5705475" cy="2549525"/>
        </p:xfrm>
        <a:graphic>
          <a:graphicData uri="http://schemas.openxmlformats.org/presentationml/2006/ole">
            <mc:AlternateContent xmlns:mc="http://schemas.openxmlformats.org/markup-compatibility/2006">
              <mc:Choice xmlns:v="urn:schemas-microsoft-com:vml" Requires="v">
                <p:oleObj spid="_x0000_s279572" name="Equation" r:id="rId3" imgW="1904760" imgH="850680" progId="Equation.DSMT4">
                  <p:embed/>
                </p:oleObj>
              </mc:Choice>
              <mc:Fallback>
                <p:oleObj name="Equation" r:id="rId3" imgW="1904760" imgH="850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141663"/>
                        <a:ext cx="5705475" cy="2549525"/>
                      </a:xfrm>
                      <a:prstGeom prst="rect">
                        <a:avLst/>
                      </a:prstGeom>
                    </p:spPr>
                  </p:pic>
                </p:oleObj>
              </mc:Fallback>
            </mc:AlternateContent>
          </a:graphicData>
        </a:graphic>
      </p:graphicFrame>
    </p:spTree>
    <p:extLst>
      <p:ext uri="{BB962C8B-B14F-4D97-AF65-F5344CB8AC3E}">
        <p14:creationId xmlns:p14="http://schemas.microsoft.com/office/powerpoint/2010/main" val="507284029"/>
      </p:ext>
    </p:extLst>
  </p:cSld>
  <p:clrMapOvr>
    <a:masterClrMapping/>
  </p:clrMapOvr>
  <p:transition spd="med">
    <p:zo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solidFill>
                  <a:schemeClr val="hlink"/>
                </a:solidFill>
              </a:rPr>
              <a:t>解：</a:t>
            </a:r>
            <a:r>
              <a:rPr lang="zh-CN" altLang="en-US" smtClean="0">
                <a:solidFill>
                  <a:srgbClr val="001817"/>
                </a:solidFill>
              </a:rPr>
              <a:t> </a:t>
            </a:r>
          </a:p>
        </p:txBody>
      </p:sp>
      <p:sp>
        <p:nvSpPr>
          <p:cNvPr id="42598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1858" name="Object 4"/>
          <p:cNvGraphicFramePr>
            <a:graphicFrameLocks noChangeAspect="1"/>
          </p:cNvGraphicFramePr>
          <p:nvPr>
            <p:extLst>
              <p:ext uri="{D42A27DB-BD31-4B8C-83A1-F6EECF244321}">
                <p14:modId xmlns:p14="http://schemas.microsoft.com/office/powerpoint/2010/main" val="2460830360"/>
              </p:ext>
            </p:extLst>
          </p:nvPr>
        </p:nvGraphicFramePr>
        <p:xfrm>
          <a:off x="1104900" y="771525"/>
          <a:ext cx="7173913" cy="5135563"/>
        </p:xfrm>
        <a:graphic>
          <a:graphicData uri="http://schemas.openxmlformats.org/presentationml/2006/ole">
            <mc:AlternateContent xmlns:mc="http://schemas.openxmlformats.org/markup-compatibility/2006">
              <mc:Choice xmlns:v="urn:schemas-microsoft-com:vml" Requires="v">
                <p:oleObj spid="_x0000_s280596" name="Equation" r:id="rId3" imgW="4000320" imgH="2539800" progId="Equation.DSMT4">
                  <p:embed/>
                </p:oleObj>
              </mc:Choice>
              <mc:Fallback>
                <p:oleObj name="Equation" r:id="rId3" imgW="4000320" imgH="2539800" progId="Equation.DSMT4">
                  <p:embed/>
                  <p:pic>
                    <p:nvPicPr>
                      <p:cNvPr id="0" name=""/>
                      <p:cNvPicPr>
                        <a:picLocks noChangeAspect="1" noChangeArrowheads="1"/>
                      </p:cNvPicPr>
                      <p:nvPr/>
                    </p:nvPicPr>
                    <p:blipFill>
                      <a:blip r:embed="rId4"/>
                      <a:srcRect/>
                      <a:stretch>
                        <a:fillRect/>
                      </a:stretch>
                    </p:blipFill>
                    <p:spPr bwMode="auto">
                      <a:xfrm>
                        <a:off x="1104900" y="771525"/>
                        <a:ext cx="7173913" cy="513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59739594"/>
      </p:ext>
    </p:extLst>
  </p:cSld>
  <p:clrMapOvr>
    <a:masterClrMapping/>
  </p:clrMapOvr>
  <p:transition spd="med">
    <p:zo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0019" name="Rectangle 3"/>
          <p:cNvSpPr>
            <a:spLocks noGrp="1" noChangeArrowheads="1"/>
          </p:cNvSpPr>
          <p:nvPr>
            <p:ph type="body" idx="1"/>
          </p:nvPr>
        </p:nvSpPr>
        <p:spPr>
          <a:xfrm>
            <a:off x="468313" y="692150"/>
            <a:ext cx="8229600" cy="4525963"/>
          </a:xfrm>
        </p:spPr>
        <p:txBody>
          <a:bodyPr/>
          <a:lstStyle/>
          <a:p>
            <a:pPr marL="609600" indent="-609600" eaLnBrk="1" hangingPunct="1">
              <a:buClr>
                <a:schemeClr val="tx1"/>
              </a:buClr>
              <a:buFontTx/>
              <a:buNone/>
              <a:defRPr/>
            </a:pPr>
            <a:r>
              <a:rPr lang="en-US" altLang="zh-CN" b="1" smtClean="0">
                <a:solidFill>
                  <a:schemeClr val="hlink"/>
                </a:solidFill>
                <a:latin typeface="黑体" pitchFamily="2" charset="-122"/>
                <a:ea typeface="黑体" pitchFamily="2" charset="-122"/>
              </a:rPr>
              <a:t>b)</a:t>
            </a:r>
            <a:r>
              <a:rPr lang="en-US" altLang="zh-CN" b="1" smtClean="0">
                <a:solidFill>
                  <a:srgbClr val="180400"/>
                </a:solidFill>
                <a:latin typeface="黑体" pitchFamily="2" charset="-122"/>
                <a:ea typeface="黑体" pitchFamily="2" charset="-122"/>
              </a:rPr>
              <a:t> </a:t>
            </a:r>
            <a:r>
              <a:rPr lang="zh-CN" altLang="en-US" b="1" smtClean="0">
                <a:solidFill>
                  <a:schemeClr val="hlink"/>
                </a:solidFill>
                <a:latin typeface="黑体" pitchFamily="2" charset="-122"/>
                <a:ea typeface="黑体" pitchFamily="2" charset="-122"/>
              </a:rPr>
              <a:t>模糊</a:t>
            </a:r>
            <a:r>
              <a:rPr lang="zh-CN" altLang="en-US" b="1" smtClean="0">
                <a:solidFill>
                  <a:srgbClr val="00FF00"/>
                </a:solidFill>
                <a:latin typeface="黑体" pitchFamily="2" charset="-122"/>
                <a:ea typeface="黑体" pitchFamily="2" charset="-122"/>
              </a:rPr>
              <a:t>拒式</a:t>
            </a:r>
            <a:r>
              <a:rPr lang="zh-CN" altLang="en-US" b="1" smtClean="0">
                <a:solidFill>
                  <a:schemeClr val="hlink"/>
                </a:solidFill>
                <a:latin typeface="黑体" pitchFamily="2" charset="-122"/>
                <a:ea typeface="黑体" pitchFamily="2" charset="-122"/>
              </a:rPr>
              <a:t>推理</a:t>
            </a:r>
            <a:r>
              <a:rPr lang="zh-CN" altLang="en-US" smtClean="0">
                <a:solidFill>
                  <a:schemeClr val="hlink"/>
                </a:solidFill>
                <a:latin typeface="黑体" pitchFamily="2" charset="-122"/>
                <a:ea typeface="黑体" pitchFamily="2" charset="-122"/>
              </a:rPr>
              <a:t>:</a:t>
            </a:r>
          </a:p>
          <a:p>
            <a:pPr marL="609600" indent="-609600" eaLnBrk="1" hangingPunct="1">
              <a:buClr>
                <a:schemeClr val="tx1"/>
              </a:buClr>
              <a:buFontTx/>
              <a:buNone/>
              <a:defRPr/>
            </a:pPr>
            <a:r>
              <a:rPr lang="zh-CN" altLang="en-US" smtClean="0">
                <a:solidFill>
                  <a:srgbClr val="180400"/>
                </a:solidFill>
              </a:rPr>
              <a:t>      </a:t>
            </a:r>
            <a:r>
              <a:rPr lang="zh-CN" altLang="en-US" smtClean="0"/>
              <a:t>已知 </a:t>
            </a:r>
            <a:r>
              <a:rPr lang="en-US" altLang="zh-CN" u="sng" smtClean="0"/>
              <a:t>A</a:t>
            </a:r>
            <a:r>
              <a:rPr lang="en-US" altLang="zh-CN" smtClean="0"/>
              <a:t>     </a:t>
            </a:r>
            <a:r>
              <a:rPr lang="en-US" altLang="zh-CN" u="sng" smtClean="0"/>
              <a:t>B</a:t>
            </a:r>
            <a:r>
              <a:rPr lang="en-US" altLang="zh-CN" smtClean="0"/>
              <a:t>       </a:t>
            </a:r>
            <a:r>
              <a:rPr lang="en-US" altLang="zh-CN" u="sng" smtClean="0"/>
              <a:t>R</a:t>
            </a:r>
          </a:p>
          <a:p>
            <a:pPr marL="609600" indent="-609600" eaLnBrk="1" hangingPunct="1">
              <a:buClr>
                <a:schemeClr val="tx1"/>
              </a:buClr>
              <a:buFontTx/>
              <a:buNone/>
              <a:defRPr/>
            </a:pPr>
            <a:r>
              <a:rPr lang="en-US" altLang="zh-CN" smtClean="0">
                <a:solidFill>
                  <a:srgbClr val="180400"/>
                </a:solidFill>
              </a:rPr>
              <a:t>                </a:t>
            </a:r>
          </a:p>
          <a:p>
            <a:pPr marL="609600" indent="-609600" eaLnBrk="1" hangingPunct="1">
              <a:buClr>
                <a:schemeClr val="tx1"/>
              </a:buClr>
              <a:buFontTx/>
              <a:buNone/>
              <a:defRPr/>
            </a:pPr>
            <a:r>
              <a:rPr lang="zh-CN" altLang="en-US" smtClean="0"/>
              <a:t>      给定：                      求：</a:t>
            </a:r>
          </a:p>
          <a:p>
            <a:pPr marL="609600" indent="-609600" eaLnBrk="1" hangingPunct="1">
              <a:buClr>
                <a:schemeClr val="tx1"/>
              </a:buClr>
              <a:buFontTx/>
              <a:buNone/>
              <a:defRPr/>
            </a:pPr>
            <a:r>
              <a:rPr lang="zh-CN" altLang="en-US" smtClean="0">
                <a:solidFill>
                  <a:srgbClr val="180400"/>
                </a:solidFill>
              </a:rPr>
              <a:t>       </a:t>
            </a:r>
          </a:p>
          <a:p>
            <a:pPr marL="609600" indent="-609600" eaLnBrk="1" hangingPunct="1">
              <a:buClr>
                <a:schemeClr val="tx1"/>
              </a:buClr>
              <a:buFontTx/>
              <a:buNone/>
              <a:defRPr/>
            </a:pPr>
            <a:r>
              <a:rPr lang="zh-CN" altLang="en-US" smtClean="0"/>
              <a:t>      则</a:t>
            </a:r>
          </a:p>
          <a:p>
            <a:pPr marL="609600" indent="-609600" eaLnBrk="1" hangingPunct="1">
              <a:buClr>
                <a:schemeClr val="tx1"/>
              </a:buClr>
              <a:buFontTx/>
              <a:buNone/>
              <a:defRPr/>
            </a:pPr>
            <a:endParaRPr lang="zh-CN" altLang="en-US" smtClean="0">
              <a:solidFill>
                <a:srgbClr val="180400"/>
              </a:solidFill>
            </a:endParaRPr>
          </a:p>
        </p:txBody>
      </p:sp>
      <p:sp>
        <p:nvSpPr>
          <p:cNvPr id="470020" name="Line 4"/>
          <p:cNvSpPr>
            <a:spLocks noChangeShapeType="1"/>
          </p:cNvSpPr>
          <p:nvPr/>
        </p:nvSpPr>
        <p:spPr bwMode="auto">
          <a:xfrm>
            <a:off x="2484438" y="1628775"/>
            <a:ext cx="304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0021" name="AutoShape 5"/>
          <p:cNvSpPr>
            <a:spLocks noChangeArrowheads="1"/>
          </p:cNvSpPr>
          <p:nvPr/>
        </p:nvSpPr>
        <p:spPr bwMode="auto">
          <a:xfrm>
            <a:off x="3203575" y="1484313"/>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3842" name="Object 6"/>
          <p:cNvGraphicFramePr>
            <a:graphicFrameLocks noChangeAspect="1"/>
          </p:cNvGraphicFramePr>
          <p:nvPr/>
        </p:nvGraphicFramePr>
        <p:xfrm>
          <a:off x="1979613" y="3573463"/>
          <a:ext cx="2243137" cy="704850"/>
        </p:xfrm>
        <a:graphic>
          <a:graphicData uri="http://schemas.openxmlformats.org/presentationml/2006/ole">
            <mc:AlternateContent xmlns:mc="http://schemas.openxmlformats.org/markup-compatibility/2006">
              <mc:Choice xmlns:v="urn:schemas-microsoft-com:vml" Requires="v">
                <p:oleObj spid="_x0000_s163969" name="Equation" r:id="rId3" imgW="685800" imgH="215640" progId="Equation.DSMT4">
                  <p:embed/>
                </p:oleObj>
              </mc:Choice>
              <mc:Fallback>
                <p:oleObj name="Equation" r:id="rId3" imgW="685800" imgH="215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573463"/>
                        <a:ext cx="2243137"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3" name="Object 7"/>
          <p:cNvGraphicFramePr>
            <a:graphicFrameLocks noChangeAspect="1"/>
          </p:cNvGraphicFramePr>
          <p:nvPr/>
        </p:nvGraphicFramePr>
        <p:xfrm>
          <a:off x="5292725" y="2349500"/>
          <a:ext cx="1487488" cy="682625"/>
        </p:xfrm>
        <a:graphic>
          <a:graphicData uri="http://schemas.openxmlformats.org/presentationml/2006/ole">
            <mc:AlternateContent xmlns:mc="http://schemas.openxmlformats.org/markup-compatibility/2006">
              <mc:Choice xmlns:v="urn:schemas-microsoft-com:vml" Requires="v">
                <p:oleObj spid="_x0000_s163970" name="Equation" r:id="rId5" imgW="469800" imgH="215640" progId="Equation.DSMT4">
                  <p:embed/>
                </p:oleObj>
              </mc:Choice>
              <mc:Fallback>
                <p:oleObj name="Equation" r:id="rId5" imgW="469800" imgH="2156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2349500"/>
                        <a:ext cx="1487488"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4" name="Object 8"/>
          <p:cNvGraphicFramePr>
            <a:graphicFrameLocks noChangeAspect="1"/>
          </p:cNvGraphicFramePr>
          <p:nvPr/>
        </p:nvGraphicFramePr>
        <p:xfrm>
          <a:off x="2195513" y="2420938"/>
          <a:ext cx="1316037" cy="655637"/>
        </p:xfrm>
        <a:graphic>
          <a:graphicData uri="http://schemas.openxmlformats.org/presentationml/2006/ole">
            <mc:AlternateContent xmlns:mc="http://schemas.openxmlformats.org/markup-compatibility/2006">
              <mc:Choice xmlns:v="urn:schemas-microsoft-com:vml" Requires="v">
                <p:oleObj spid="_x0000_s163971" name="Equation" r:id="rId7" imgW="431640" imgH="215640" progId="Equation.DSMT4">
                  <p:embed/>
                </p:oleObj>
              </mc:Choice>
              <mc:Fallback>
                <p:oleObj name="Equation" r:id="rId7" imgW="431640" imgH="2156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2420938"/>
                        <a:ext cx="1316037"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5" name="Object 9"/>
          <p:cNvGraphicFramePr>
            <a:graphicFrameLocks noChangeAspect="1"/>
          </p:cNvGraphicFramePr>
          <p:nvPr/>
        </p:nvGraphicFramePr>
        <p:xfrm>
          <a:off x="1763713" y="4508500"/>
          <a:ext cx="4579937" cy="741363"/>
        </p:xfrm>
        <a:graphic>
          <a:graphicData uri="http://schemas.openxmlformats.org/presentationml/2006/ole">
            <mc:AlternateContent xmlns:mc="http://schemas.openxmlformats.org/markup-compatibility/2006">
              <mc:Choice xmlns:v="urn:schemas-microsoft-com:vml" Requires="v">
                <p:oleObj spid="_x0000_s163972" name="Equation" r:id="rId9" imgW="1396800" imgH="215640" progId="Equation.DSMT4">
                  <p:embed/>
                </p:oleObj>
              </mc:Choice>
              <mc:Fallback>
                <p:oleObj name="Equation" r:id="rId9" imgW="1396800" imgH="215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508500"/>
                        <a:ext cx="4579937"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2"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900113" y="765175"/>
            <a:ext cx="7272337" cy="5376863"/>
          </a:xfrm>
          <a:ln w="28575">
            <a:solidFill>
              <a:schemeClr val="tx1"/>
            </a:solidFill>
          </a:ln>
        </p:spPr>
      </p:pic>
      <p:sp>
        <p:nvSpPr>
          <p:cNvPr id="195589" name="Line 5"/>
          <p:cNvSpPr>
            <a:spLocks noChangeShapeType="1"/>
          </p:cNvSpPr>
          <p:nvPr/>
        </p:nvSpPr>
        <p:spPr bwMode="auto">
          <a:xfrm flipV="1">
            <a:off x="6019800" y="1905000"/>
            <a:ext cx="0" cy="2667000"/>
          </a:xfrm>
          <a:prstGeom prst="line">
            <a:avLst/>
          </a:prstGeom>
          <a:noFill/>
          <a:ln w="38100">
            <a:solidFill>
              <a:srgbClr val="FF00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70" name="Object 6"/>
          <p:cNvGraphicFramePr>
            <a:graphicFrameLocks noChangeAspect="1"/>
          </p:cNvGraphicFramePr>
          <p:nvPr/>
        </p:nvGraphicFramePr>
        <p:xfrm>
          <a:off x="6019800" y="4572000"/>
          <a:ext cx="685800" cy="392113"/>
        </p:xfrm>
        <a:graphic>
          <a:graphicData uri="http://schemas.openxmlformats.org/presentationml/2006/ole">
            <mc:AlternateContent xmlns:mc="http://schemas.openxmlformats.org/markup-compatibility/2006">
              <mc:Choice xmlns:v="urn:schemas-microsoft-com:vml" Requires="v">
                <p:oleObj spid="_x0000_s7238" name="Equation" r:id="rId4" imgW="355320" imgH="203040" progId="Equation.DSMT4">
                  <p:embed/>
                </p:oleObj>
              </mc:Choice>
              <mc:Fallback>
                <p:oleObj name="Equation" r:id="rId4" imgW="355320" imgH="20304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572000"/>
                        <a:ext cx="6858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7"/>
          <p:cNvGraphicFramePr>
            <a:graphicFrameLocks noChangeAspect="1"/>
          </p:cNvGraphicFramePr>
          <p:nvPr/>
        </p:nvGraphicFramePr>
        <p:xfrm>
          <a:off x="4356100" y="620713"/>
          <a:ext cx="2667000" cy="1252537"/>
        </p:xfrm>
        <a:graphic>
          <a:graphicData uri="http://schemas.openxmlformats.org/presentationml/2006/ole">
            <mc:AlternateContent xmlns:mc="http://schemas.openxmlformats.org/markup-compatibility/2006">
              <mc:Choice xmlns:v="urn:schemas-microsoft-com:vml" Requires="v">
                <p:oleObj spid="_x0000_s7239" name="Equation" r:id="rId6" imgW="1028520" imgH="482400" progId="Equation.DSMT4">
                  <p:embed/>
                </p:oleObj>
              </mc:Choice>
              <mc:Fallback>
                <p:oleObj name="Equation" r:id="rId6" imgW="1028520" imgH="4824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620713"/>
                        <a:ext cx="266700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5" name="Line 11"/>
          <p:cNvSpPr>
            <a:spLocks noChangeShapeType="1"/>
          </p:cNvSpPr>
          <p:nvPr/>
        </p:nvSpPr>
        <p:spPr bwMode="auto">
          <a:xfrm flipH="1">
            <a:off x="1187450" y="2708275"/>
            <a:ext cx="5256213" cy="0"/>
          </a:xfrm>
          <a:prstGeom prst="line">
            <a:avLst/>
          </a:prstGeom>
          <a:noFill/>
          <a:ln w="38100">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95596" name="Line 12"/>
          <p:cNvSpPr>
            <a:spLocks noChangeShapeType="1"/>
          </p:cNvSpPr>
          <p:nvPr/>
        </p:nvSpPr>
        <p:spPr bwMode="auto">
          <a:xfrm flipH="1">
            <a:off x="1187450" y="3789363"/>
            <a:ext cx="5256213" cy="0"/>
          </a:xfrm>
          <a:prstGeom prst="line">
            <a:avLst/>
          </a:prstGeom>
          <a:noFill/>
          <a:ln w="38100">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7176" name="Rectangle 14"/>
          <p:cNvSpPr>
            <a:spLocks noChangeArrowheads="1"/>
          </p:cNvSpPr>
          <p:nvPr/>
        </p:nvSpPr>
        <p:spPr bwMode="auto">
          <a:xfrm>
            <a:off x="827088" y="2420938"/>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a:solidFill>
                  <a:schemeClr val="bg2"/>
                </a:solidFill>
                <a:latin typeface="Arial" charset="0"/>
              </a:rPr>
              <a:t>0.7</a:t>
            </a:r>
          </a:p>
        </p:txBody>
      </p:sp>
      <p:sp>
        <p:nvSpPr>
          <p:cNvPr id="7177" name="Rectangle 15"/>
          <p:cNvSpPr>
            <a:spLocks noChangeArrowheads="1"/>
          </p:cNvSpPr>
          <p:nvPr/>
        </p:nvSpPr>
        <p:spPr bwMode="auto">
          <a:xfrm>
            <a:off x="827088" y="3500438"/>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a:solidFill>
                  <a:schemeClr val="bg2"/>
                </a:solidFill>
                <a:latin typeface="Arial" charset="0"/>
              </a:rPr>
              <a:t>0.3</a:t>
            </a:r>
          </a:p>
        </p:txBody>
      </p:sp>
    </p:spTree>
  </p:cSld>
  <p:clrMapOvr>
    <a:masterClrMapping/>
  </p:clrMapOvr>
  <p:transition spd="med">
    <p:zoom/>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4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当</a:t>
            </a:r>
            <a:r>
              <a:rPr lang="en-US" altLang="zh-CN" b="1" smtClean="0">
                <a:solidFill>
                  <a:schemeClr val="hlink"/>
                </a:solidFill>
              </a:rPr>
              <a:t>X</a:t>
            </a:r>
            <a:r>
              <a:rPr lang="zh-CN" altLang="en-US" b="1" smtClean="0">
                <a:solidFill>
                  <a:schemeClr val="hlink"/>
                </a:solidFill>
              </a:rPr>
              <a:t>是有限论域时</a:t>
            </a:r>
          </a:p>
          <a:p>
            <a:pPr eaLnBrk="1" hangingPunct="1">
              <a:buFont typeface="Wingdings" pitchFamily="2" charset="2"/>
              <a:buNone/>
              <a:defRPr/>
            </a:pPr>
            <a:endParaRPr lang="zh-CN" altLang="en-US" b="1" smtClean="0"/>
          </a:p>
        </p:txBody>
      </p:sp>
      <p:graphicFrame>
        <p:nvGraphicFramePr>
          <p:cNvPr id="164866" name="Object 4"/>
          <p:cNvGraphicFramePr>
            <a:graphicFrameLocks noChangeAspect="1"/>
          </p:cNvGraphicFramePr>
          <p:nvPr/>
        </p:nvGraphicFramePr>
        <p:xfrm>
          <a:off x="393700" y="1905000"/>
          <a:ext cx="7899400" cy="623888"/>
        </p:xfrm>
        <a:graphic>
          <a:graphicData uri="http://schemas.openxmlformats.org/presentationml/2006/ole">
            <mc:AlternateContent xmlns:mc="http://schemas.openxmlformats.org/markup-compatibility/2006">
              <mc:Choice xmlns:v="urn:schemas-microsoft-com:vml" Requires="v">
                <p:oleObj spid="_x0000_s164964" name="Equation" r:id="rId3" imgW="2869920" imgH="215640" progId="Equation.DSMT4">
                  <p:embed/>
                </p:oleObj>
              </mc:Choice>
              <mc:Fallback>
                <p:oleObj name="Equation" r:id="rId3" imgW="286992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905000"/>
                        <a:ext cx="78994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0" name="Rectangle 5"/>
          <p:cNvSpPr>
            <a:spLocks noChangeArrowheads="1"/>
          </p:cNvSpPr>
          <p:nvPr/>
        </p:nvSpPr>
        <p:spPr bwMode="auto">
          <a:xfrm>
            <a:off x="2514600" y="3581400"/>
            <a:ext cx="2514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rgbClr val="001817"/>
                </a:solidFill>
                <a:latin typeface="Arial" charset="0"/>
              </a:rPr>
              <a:t>R</a:t>
            </a:r>
            <a:r>
              <a:rPr lang="en-US" altLang="zh-CN" sz="3200">
                <a:solidFill>
                  <a:srgbClr val="001817"/>
                </a:solidFill>
                <a:latin typeface="Arial" charset="0"/>
              </a:rPr>
              <a:t>=(</a:t>
            </a:r>
            <a:r>
              <a:rPr lang="en-US" altLang="zh-CN" sz="3200" u="sng">
                <a:solidFill>
                  <a:srgbClr val="001817"/>
                </a:solidFill>
                <a:latin typeface="Arial" charset="0"/>
              </a:rPr>
              <a:t>A</a:t>
            </a:r>
            <a:r>
              <a:rPr lang="en-US" altLang="zh-CN" sz="3200">
                <a:solidFill>
                  <a:srgbClr val="001817"/>
                </a:solidFill>
                <a:latin typeface="Arial" charset="0"/>
              </a:rPr>
              <a:t>   </a:t>
            </a:r>
            <a:r>
              <a:rPr lang="en-US" altLang="zh-CN" sz="3200" u="sng">
                <a:solidFill>
                  <a:srgbClr val="001817"/>
                </a:solidFill>
                <a:latin typeface="Arial" charset="0"/>
              </a:rPr>
              <a:t>B</a:t>
            </a:r>
            <a:r>
              <a:rPr lang="en-US" altLang="zh-CN" sz="3200">
                <a:solidFill>
                  <a:srgbClr val="001817"/>
                </a:solidFill>
                <a:latin typeface="Arial" charset="0"/>
              </a:rPr>
              <a:t>)</a:t>
            </a:r>
          </a:p>
        </p:txBody>
      </p:sp>
      <p:sp>
        <p:nvSpPr>
          <p:cNvPr id="471046" name="Line 6"/>
          <p:cNvSpPr>
            <a:spLocks noChangeShapeType="1"/>
          </p:cNvSpPr>
          <p:nvPr/>
        </p:nvSpPr>
        <p:spPr bwMode="auto">
          <a:xfrm flipH="1">
            <a:off x="5029200" y="4038600"/>
            <a:ext cx="5334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1047" name="Line 7"/>
          <p:cNvSpPr>
            <a:spLocks noChangeShapeType="1"/>
          </p:cNvSpPr>
          <p:nvPr/>
        </p:nvSpPr>
        <p:spPr bwMode="auto">
          <a:xfrm flipH="1">
            <a:off x="1981200" y="4038600"/>
            <a:ext cx="5334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4867" name="Object 8"/>
          <p:cNvGraphicFramePr>
            <a:graphicFrameLocks noChangeAspect="1"/>
          </p:cNvGraphicFramePr>
          <p:nvPr/>
        </p:nvGraphicFramePr>
        <p:xfrm>
          <a:off x="5486400" y="3429000"/>
          <a:ext cx="523875" cy="623888"/>
        </p:xfrm>
        <a:graphic>
          <a:graphicData uri="http://schemas.openxmlformats.org/presentationml/2006/ole">
            <mc:AlternateContent xmlns:mc="http://schemas.openxmlformats.org/markup-compatibility/2006">
              <mc:Choice xmlns:v="urn:schemas-microsoft-com:vml" Requires="v">
                <p:oleObj spid="_x0000_s164965" name="Equation" r:id="rId5" imgW="190440" imgH="215640" progId="Equation.DSMT4">
                  <p:embed/>
                </p:oleObj>
              </mc:Choice>
              <mc:Fallback>
                <p:oleObj name="Equation" r:id="rId5" imgW="190440" imgH="21564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429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68" name="Object 9"/>
          <p:cNvGraphicFramePr>
            <a:graphicFrameLocks noChangeAspect="1"/>
          </p:cNvGraphicFramePr>
          <p:nvPr/>
        </p:nvGraphicFramePr>
        <p:xfrm>
          <a:off x="1600200" y="3352800"/>
          <a:ext cx="523875" cy="623888"/>
        </p:xfrm>
        <a:graphic>
          <a:graphicData uri="http://schemas.openxmlformats.org/presentationml/2006/ole">
            <mc:AlternateContent xmlns:mc="http://schemas.openxmlformats.org/markup-compatibility/2006">
              <mc:Choice xmlns:v="urn:schemas-microsoft-com:vml" Requires="v">
                <p:oleObj spid="_x0000_s164966" name="Equation" r:id="rId7" imgW="190440" imgH="215640" progId="Equation.DSMT4">
                  <p:embed/>
                </p:oleObj>
              </mc:Choice>
              <mc:Fallback>
                <p:oleObj name="Equation" r:id="rId7" imgW="190440" imgH="21564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3528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50" name="Line 10"/>
          <p:cNvSpPr>
            <a:spLocks noChangeShapeType="1"/>
          </p:cNvSpPr>
          <p:nvPr/>
        </p:nvSpPr>
        <p:spPr bwMode="auto">
          <a:xfrm>
            <a:off x="3886200" y="4038600"/>
            <a:ext cx="304800" cy="0"/>
          </a:xfrm>
          <a:prstGeom prst="line">
            <a:avLst/>
          </a:prstGeom>
          <a:noFill/>
          <a:ln w="38100">
            <a:solidFill>
              <a:srgbClr val="001817"/>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2066" name="Rectangle 2"/>
          <p:cNvSpPr>
            <a:spLocks noGrp="1" noRot="1" noChangeArrowheads="1"/>
          </p:cNvSpPr>
          <p:nvPr>
            <p:ph type="title"/>
          </p:nvPr>
        </p:nvSpPr>
        <p:spPr/>
        <p:txBody>
          <a:bodyPr/>
          <a:lstStyle/>
          <a:p>
            <a:pPr eaLnBrk="1" hangingPunct="1">
              <a:defRPr/>
            </a:pPr>
            <a:r>
              <a:rPr lang="en-US" altLang="zh-CN" dirty="0" smtClean="0">
                <a:solidFill>
                  <a:schemeClr val="tx1"/>
                </a:solidFill>
                <a:latin typeface="黑体" pitchFamily="2" charset="-122"/>
                <a:ea typeface="黑体" pitchFamily="2" charset="-122"/>
              </a:rPr>
              <a:t>2. Mamdani</a:t>
            </a:r>
            <a:r>
              <a:rPr lang="zh-CN" altLang="en-US" dirty="0" smtClean="0">
                <a:solidFill>
                  <a:schemeClr val="tx1"/>
                </a:solidFill>
                <a:latin typeface="黑体" pitchFamily="2" charset="-122"/>
                <a:ea typeface="黑体" pitchFamily="2" charset="-122"/>
              </a:rPr>
              <a:t>的推理法</a:t>
            </a:r>
          </a:p>
        </p:txBody>
      </p:sp>
      <p:sp>
        <p:nvSpPr>
          <p:cNvPr id="472067" name="Rectangle 3"/>
          <p:cNvSpPr>
            <a:spLocks noGrp="1" noChangeArrowheads="1"/>
          </p:cNvSpPr>
          <p:nvPr>
            <p:ph type="body" idx="1"/>
          </p:nvPr>
        </p:nvSpPr>
        <p:spPr>
          <a:xfrm>
            <a:off x="228600" y="2027238"/>
            <a:ext cx="8662988" cy="4830762"/>
          </a:xfrm>
        </p:spPr>
        <p:txBody>
          <a:bodyPr/>
          <a:lstStyle/>
          <a:p>
            <a:pPr eaLnBrk="1" hangingPunct="1">
              <a:buFont typeface="Wingdings" pitchFamily="2" charset="2"/>
              <a:buNone/>
              <a:defRPr/>
            </a:pPr>
            <a:r>
              <a:rPr lang="zh-CN" altLang="en-US" dirty="0" smtClean="0"/>
              <a:t>   </a:t>
            </a:r>
            <a:r>
              <a:rPr lang="zh-CN" altLang="en-US" b="1" dirty="0" smtClean="0">
                <a:latin typeface="黑体" pitchFamily="2" charset="-122"/>
                <a:ea typeface="黑体" pitchFamily="2" charset="-122"/>
              </a:rPr>
              <a:t>该方法在模糊控制中使用最为普遍,也是一种基于</a:t>
            </a:r>
            <a:r>
              <a:rPr lang="zh-CN" altLang="en-US" b="1" dirty="0" smtClean="0">
                <a:solidFill>
                  <a:schemeClr val="hlink"/>
                </a:solidFill>
                <a:latin typeface="黑体" pitchFamily="2" charset="-122"/>
                <a:ea typeface="黑体" pitchFamily="2" charset="-122"/>
              </a:rPr>
              <a:t>似然推理</a:t>
            </a:r>
            <a:r>
              <a:rPr lang="zh-CN" altLang="en-US" b="1" dirty="0" smtClean="0">
                <a:latin typeface="黑体" pitchFamily="2" charset="-122"/>
                <a:ea typeface="黑体" pitchFamily="2" charset="-122"/>
              </a:rPr>
              <a:t>的</a:t>
            </a:r>
            <a:r>
              <a:rPr lang="zh-CN" altLang="en-US" b="1" dirty="0" smtClean="0">
                <a:solidFill>
                  <a:schemeClr val="hlink"/>
                </a:solidFill>
                <a:latin typeface="黑体" pitchFamily="2" charset="-122"/>
                <a:ea typeface="黑体" pitchFamily="2" charset="-122"/>
              </a:rPr>
              <a:t>合成推理法则。</a:t>
            </a:r>
          </a:p>
          <a:p>
            <a:pPr eaLnBrk="1" hangingPunct="1">
              <a:buFont typeface="Wingdings" pitchFamily="2" charset="2"/>
              <a:buNone/>
              <a:defRPr/>
            </a:pPr>
            <a:r>
              <a:rPr lang="zh-CN" altLang="en-US" dirty="0" smtClean="0">
                <a:solidFill>
                  <a:srgbClr val="001817"/>
                </a:solidFill>
              </a:rPr>
              <a:t>          </a:t>
            </a:r>
          </a:p>
          <a:p>
            <a:pPr eaLnBrk="1" hangingPunct="1">
              <a:buFont typeface="Wingdings" pitchFamily="2" charset="2"/>
              <a:buNone/>
              <a:defRPr/>
            </a:pPr>
            <a:r>
              <a:rPr lang="zh-CN" altLang="en-US" dirty="0" smtClean="0">
                <a:solidFill>
                  <a:srgbClr val="00FF00"/>
                </a:solidFill>
              </a:rPr>
              <a:t>   </a:t>
            </a:r>
            <a:r>
              <a:rPr lang="zh-CN" altLang="en-US" b="1" dirty="0" smtClean="0">
                <a:latin typeface="黑体" pitchFamily="2" charset="-122"/>
                <a:ea typeface="黑体" pitchFamily="2" charset="-122"/>
              </a:rPr>
              <a:t>(1) 单输入单输出</a:t>
            </a:r>
            <a:endParaRPr lang="en-US" altLang="zh-CN" b="1" dirty="0" smtClean="0">
              <a:latin typeface="黑体" pitchFamily="2" charset="-122"/>
              <a:ea typeface="黑体" pitchFamily="2" charset="-122"/>
            </a:endParaRPr>
          </a:p>
          <a:p>
            <a:pPr eaLnBrk="1" hangingPunct="1">
              <a:buFont typeface="Wingdings" pitchFamily="2" charset="2"/>
              <a:buNone/>
              <a:defRPr/>
            </a:pPr>
            <a:r>
              <a:rPr lang="en-US" altLang="zh-CN" b="1" dirty="0">
                <a:latin typeface="黑体" pitchFamily="2" charset="-122"/>
                <a:ea typeface="黑体" pitchFamily="2" charset="-122"/>
              </a:rPr>
              <a:t> </a:t>
            </a:r>
            <a:r>
              <a:rPr lang="en-US" altLang="zh-CN" b="1" dirty="0" smtClean="0">
                <a:latin typeface="黑体" pitchFamily="2" charset="-122"/>
                <a:ea typeface="黑体" pitchFamily="2" charset="-122"/>
              </a:rPr>
              <a:t>   </a:t>
            </a:r>
            <a:r>
              <a:rPr lang="zh-CN" altLang="en-US" b="1" dirty="0" smtClean="0">
                <a:latin typeface="黑体" pitchFamily="2" charset="-122"/>
                <a:ea typeface="黑体" pitchFamily="2" charset="-122"/>
              </a:rPr>
              <a:t>蕴涵</a:t>
            </a:r>
            <a:r>
              <a:rPr lang="en-US" altLang="zh-CN" b="1" u="sng" dirty="0" smtClean="0">
                <a:latin typeface="黑体" pitchFamily="2" charset="-122"/>
                <a:ea typeface="黑体" pitchFamily="2" charset="-122"/>
              </a:rPr>
              <a:t>A</a:t>
            </a:r>
            <a:r>
              <a:rPr lang="en-US" altLang="zh-CN" b="1" dirty="0" smtClean="0">
                <a:latin typeface="黑体" pitchFamily="2" charset="-122"/>
                <a:ea typeface="黑体" pitchFamily="2" charset="-122"/>
              </a:rPr>
              <a:t>    </a:t>
            </a:r>
            <a:r>
              <a:rPr lang="en-US" altLang="zh-CN" b="1" u="sng" dirty="0" smtClean="0">
                <a:latin typeface="黑体" pitchFamily="2" charset="-122"/>
                <a:ea typeface="黑体" pitchFamily="2" charset="-122"/>
              </a:rPr>
              <a:t>B</a:t>
            </a:r>
            <a:r>
              <a:rPr lang="zh-CN" altLang="en-US" b="1" dirty="0" smtClean="0">
                <a:latin typeface="黑体" pitchFamily="2" charset="-122"/>
                <a:ea typeface="黑体" pitchFamily="2" charset="-122"/>
              </a:rPr>
              <a:t>用</a:t>
            </a:r>
            <a:r>
              <a:rPr lang="en-US" altLang="zh-CN" b="1" u="sng" dirty="0" smtClean="0">
                <a:latin typeface="黑体" pitchFamily="2" charset="-122"/>
                <a:ea typeface="黑体" pitchFamily="2" charset="-122"/>
              </a:rPr>
              <a:t>A</a:t>
            </a:r>
            <a:r>
              <a:rPr lang="zh-CN" altLang="en-US" b="1" dirty="0" smtClean="0">
                <a:latin typeface="黑体" pitchFamily="2" charset="-122"/>
                <a:ea typeface="黑体" pitchFamily="2" charset="-122"/>
              </a:rPr>
              <a:t>与</a:t>
            </a:r>
            <a:r>
              <a:rPr lang="en-US" altLang="zh-CN" b="1" u="sng" dirty="0" smtClean="0">
                <a:latin typeface="黑体" pitchFamily="2" charset="-122"/>
                <a:ea typeface="黑体" pitchFamily="2" charset="-122"/>
              </a:rPr>
              <a:t>B</a:t>
            </a:r>
            <a:r>
              <a:rPr lang="zh-CN" altLang="en-US" b="1" dirty="0" smtClean="0">
                <a:latin typeface="黑体" pitchFamily="2" charset="-122"/>
                <a:ea typeface="黑体" pitchFamily="2" charset="-122"/>
              </a:rPr>
              <a:t>的直积表示</a:t>
            </a:r>
          </a:p>
          <a:p>
            <a:pPr eaLnBrk="1" hangingPunct="1">
              <a:defRPr/>
            </a:pPr>
            <a:endParaRPr lang="zh-CN" altLang="en-US" dirty="0" smtClean="0">
              <a:solidFill>
                <a:srgbClr val="00FF00"/>
              </a:solidFill>
            </a:endParaRPr>
          </a:p>
        </p:txBody>
      </p:sp>
      <p:sp>
        <p:nvSpPr>
          <p:cNvPr id="472068" name="Line 4"/>
          <p:cNvSpPr>
            <a:spLocks noChangeShapeType="1"/>
          </p:cNvSpPr>
          <p:nvPr/>
        </p:nvSpPr>
        <p:spPr bwMode="auto">
          <a:xfrm>
            <a:off x="2319338" y="4581128"/>
            <a:ext cx="381000" cy="0"/>
          </a:xfrm>
          <a:prstGeom prst="line">
            <a:avLst/>
          </a:prstGeom>
          <a:noFill/>
          <a:ln w="508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3090" name="Rectangle 2"/>
          <p:cNvSpPr>
            <a:spLocks noGrp="1" noChangeArrowheads="1"/>
          </p:cNvSpPr>
          <p:nvPr>
            <p:ph type="body" idx="1"/>
          </p:nvPr>
        </p:nvSpPr>
        <p:spPr>
          <a:xfrm>
            <a:off x="323850" y="609600"/>
            <a:ext cx="8662988" cy="5489575"/>
          </a:xfrm>
        </p:spPr>
        <p:txBody>
          <a:bodyPr/>
          <a:lstStyle/>
          <a:p>
            <a:pPr marL="609600" indent="-609600" eaLnBrk="1" hangingPunct="1">
              <a:buFont typeface="Wingdings" pitchFamily="2" charset="2"/>
              <a:buNone/>
              <a:defRPr/>
            </a:pPr>
            <a:r>
              <a:rPr lang="en-US" altLang="zh-CN" b="1" smtClean="0">
                <a:solidFill>
                  <a:srgbClr val="00FF00"/>
                </a:solidFill>
              </a:rPr>
              <a:t>If </a:t>
            </a:r>
            <a:r>
              <a:rPr lang="en-US" altLang="zh-CN" b="1" u="sng" smtClean="0">
                <a:solidFill>
                  <a:srgbClr val="00FF00"/>
                </a:solidFill>
              </a:rPr>
              <a:t>A</a:t>
            </a:r>
            <a:r>
              <a:rPr lang="en-US" altLang="zh-CN" b="1" smtClean="0">
                <a:solidFill>
                  <a:srgbClr val="00FF00"/>
                </a:solidFill>
              </a:rPr>
              <a:t> then </a:t>
            </a:r>
            <a:r>
              <a:rPr lang="en-US" altLang="zh-CN" b="1" u="sng" smtClean="0">
                <a:solidFill>
                  <a:srgbClr val="00FF00"/>
                </a:solidFill>
              </a:rPr>
              <a:t>B</a:t>
            </a:r>
            <a:r>
              <a:rPr lang="en-US" altLang="zh-CN" u="sng" smtClean="0"/>
              <a:t> </a:t>
            </a:r>
            <a:r>
              <a:rPr lang="en-US" altLang="zh-CN" smtClean="0"/>
              <a:t>   </a:t>
            </a:r>
          </a:p>
          <a:p>
            <a:pPr marL="609600" indent="-609600" eaLnBrk="1" hangingPunct="1">
              <a:buFont typeface="Wingdings" pitchFamily="2" charset="2"/>
              <a:buNone/>
              <a:defRPr/>
            </a:pPr>
            <a:r>
              <a:rPr lang="en-US" altLang="zh-CN" smtClean="0"/>
              <a:t>                      </a:t>
            </a:r>
          </a:p>
        </p:txBody>
      </p:sp>
      <p:graphicFrame>
        <p:nvGraphicFramePr>
          <p:cNvPr id="165890" name="Object 3"/>
          <p:cNvGraphicFramePr>
            <a:graphicFrameLocks noChangeAspect="1"/>
          </p:cNvGraphicFramePr>
          <p:nvPr/>
        </p:nvGraphicFramePr>
        <p:xfrm>
          <a:off x="1066800" y="1295400"/>
          <a:ext cx="6172200" cy="798513"/>
        </p:xfrm>
        <a:graphic>
          <a:graphicData uri="http://schemas.openxmlformats.org/presentationml/2006/ole">
            <mc:AlternateContent xmlns:mc="http://schemas.openxmlformats.org/markup-compatibility/2006">
              <mc:Choice xmlns:v="urn:schemas-microsoft-com:vml" Requires="v">
                <p:oleObj spid="_x0000_s166016" name="Equation" r:id="rId3" imgW="1726920" imgH="241200" progId="Equation.DSMT4">
                  <p:embed/>
                </p:oleObj>
              </mc:Choice>
              <mc:Fallback>
                <p:oleObj name="Equation" r:id="rId3" imgW="1726920" imgH="241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61722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1" name="Object 4"/>
          <p:cNvGraphicFramePr>
            <a:graphicFrameLocks noChangeAspect="1"/>
          </p:cNvGraphicFramePr>
          <p:nvPr/>
        </p:nvGraphicFramePr>
        <p:xfrm>
          <a:off x="762000" y="4800600"/>
          <a:ext cx="6196013" cy="1403350"/>
        </p:xfrm>
        <a:graphic>
          <a:graphicData uri="http://schemas.openxmlformats.org/presentationml/2006/ole">
            <mc:AlternateContent xmlns:mc="http://schemas.openxmlformats.org/markup-compatibility/2006">
              <mc:Choice xmlns:v="urn:schemas-microsoft-com:vml" Requires="v">
                <p:oleObj spid="_x0000_s166017" name="Equation" r:id="rId5" imgW="1536480" imgH="482400" progId="Equation.DSMT4">
                  <p:embed/>
                </p:oleObj>
              </mc:Choice>
              <mc:Fallback>
                <p:oleObj name="Equation" r:id="rId5" imgW="1536480" imgH="482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800600"/>
                        <a:ext cx="6196013"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2" name="Object 5"/>
          <p:cNvGraphicFramePr>
            <a:graphicFrameLocks noChangeAspect="1"/>
          </p:cNvGraphicFramePr>
          <p:nvPr/>
        </p:nvGraphicFramePr>
        <p:xfrm>
          <a:off x="449263" y="3284538"/>
          <a:ext cx="8694737" cy="704850"/>
        </p:xfrm>
        <a:graphic>
          <a:graphicData uri="http://schemas.openxmlformats.org/presentationml/2006/ole">
            <mc:AlternateContent xmlns:mc="http://schemas.openxmlformats.org/markup-compatibility/2006">
              <mc:Choice xmlns:v="urn:schemas-microsoft-com:vml" Requires="v">
                <p:oleObj spid="_x0000_s166018" name="Equation" r:id="rId7" imgW="2755800" imgH="241200" progId="Equation.DSMT4">
                  <p:embed/>
                </p:oleObj>
              </mc:Choice>
              <mc:Fallback>
                <p:oleObj name="Equation" r:id="rId7" imgW="2755800" imgH="241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263" y="3284538"/>
                        <a:ext cx="8694737"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3" name="Object 6"/>
          <p:cNvGraphicFramePr>
            <a:graphicFrameLocks noChangeAspect="1"/>
          </p:cNvGraphicFramePr>
          <p:nvPr/>
        </p:nvGraphicFramePr>
        <p:xfrm>
          <a:off x="1476375" y="2349500"/>
          <a:ext cx="4648200" cy="642938"/>
        </p:xfrm>
        <a:graphic>
          <a:graphicData uri="http://schemas.openxmlformats.org/presentationml/2006/ole">
            <mc:AlternateContent xmlns:mc="http://schemas.openxmlformats.org/markup-compatibility/2006">
              <mc:Choice xmlns:v="urn:schemas-microsoft-com:vml" Requires="v">
                <p:oleObj spid="_x0000_s166019" name="Equation" r:id="rId9" imgW="1358640" imgH="203040" progId="Equation.DSMT4">
                  <p:embed/>
                </p:oleObj>
              </mc:Choice>
              <mc:Fallback>
                <p:oleObj name="Equation" r:id="rId9" imgW="1358640" imgH="2030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2349500"/>
                        <a:ext cx="464820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3095" name="AutoShape 7"/>
          <p:cNvSpPr>
            <a:spLocks noChangeArrowheads="1"/>
          </p:cNvSpPr>
          <p:nvPr/>
        </p:nvSpPr>
        <p:spPr bwMode="auto">
          <a:xfrm>
            <a:off x="6324600" y="3933825"/>
            <a:ext cx="2819400" cy="533400"/>
          </a:xfrm>
          <a:prstGeom prst="wedgeRoundRectCallout">
            <a:avLst>
              <a:gd name="adj1" fmla="val -44593"/>
              <a:gd name="adj2" fmla="val 187204"/>
              <a:gd name="adj3" fmla="val 16667"/>
            </a:avLst>
          </a:prstGeom>
          <a:solidFill>
            <a:schemeClr val="bg1"/>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b="1">
                <a:solidFill>
                  <a:srgbClr val="00FF00"/>
                </a:solidFill>
                <a:latin typeface="Arial" charset="0"/>
              </a:rPr>
              <a:t>模糊取式推理</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3095"/>
                                        </p:tgtEl>
                                        <p:attrNameLst>
                                          <p:attrName>style.visibility</p:attrName>
                                        </p:attrNameLst>
                                      </p:cBhvr>
                                      <p:to>
                                        <p:strVal val="visible"/>
                                      </p:to>
                                    </p:set>
                                    <p:anim calcmode="lin" valueType="num">
                                      <p:cBhvr additive="base">
                                        <p:cTn id="7" dur="500" fill="hold"/>
                                        <p:tgtEl>
                                          <p:spTgt spid="473095"/>
                                        </p:tgtEl>
                                        <p:attrNameLst>
                                          <p:attrName>ppt_x</p:attrName>
                                        </p:attrNameLst>
                                      </p:cBhvr>
                                      <p:tavLst>
                                        <p:tav tm="0">
                                          <p:val>
                                            <p:strVal val="1+#ppt_w/2"/>
                                          </p:val>
                                        </p:tav>
                                        <p:tav tm="100000">
                                          <p:val>
                                            <p:strVal val="#ppt_x"/>
                                          </p:val>
                                        </p:tav>
                                      </p:tavLst>
                                    </p:anim>
                                    <p:anim calcmode="lin" valueType="num">
                                      <p:cBhvr additive="base">
                                        <p:cTn id="8" dur="500" fill="hold"/>
                                        <p:tgtEl>
                                          <p:spTgt spid="4730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5" grpId="0" animBg="1"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4114" name="Rectangle 2"/>
          <p:cNvSpPr>
            <a:spLocks noGrp="1" noChangeArrowheads="1"/>
          </p:cNvSpPr>
          <p:nvPr>
            <p:ph type="body" idx="1"/>
          </p:nvPr>
        </p:nvSpPr>
        <p:spPr>
          <a:xfrm>
            <a:off x="0" y="609600"/>
            <a:ext cx="9144000" cy="5211763"/>
          </a:xfrm>
        </p:spPr>
        <p:txBody>
          <a:bodyPr/>
          <a:lstStyle/>
          <a:p>
            <a:pPr eaLnBrk="1" hangingPunct="1">
              <a:buFont typeface="Wingdings" pitchFamily="2" charset="2"/>
              <a:buNone/>
            </a:pPr>
            <a:r>
              <a:rPr lang="zh-CN" altLang="en-US" smtClean="0"/>
              <a:t> </a:t>
            </a:r>
          </a:p>
        </p:txBody>
      </p:sp>
      <p:graphicFrame>
        <p:nvGraphicFramePr>
          <p:cNvPr id="166914" name="Object 3"/>
          <p:cNvGraphicFramePr>
            <a:graphicFrameLocks noChangeAspect="1"/>
          </p:cNvGraphicFramePr>
          <p:nvPr/>
        </p:nvGraphicFramePr>
        <p:xfrm>
          <a:off x="179388" y="2438400"/>
          <a:ext cx="7953375" cy="944563"/>
        </p:xfrm>
        <a:graphic>
          <a:graphicData uri="http://schemas.openxmlformats.org/presentationml/2006/ole">
            <mc:AlternateContent xmlns:mc="http://schemas.openxmlformats.org/markup-compatibility/2006">
              <mc:Choice xmlns:v="urn:schemas-microsoft-com:vml" Requires="v">
                <p:oleObj spid="_x0000_s167004" name="Equation" r:id="rId3" imgW="2806560" imgH="279360" progId="Equation.DSMT4">
                  <p:embed/>
                </p:oleObj>
              </mc:Choice>
              <mc:Fallback>
                <p:oleObj name="Equation" r:id="rId3" imgW="2806560" imgH="2793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438400"/>
                        <a:ext cx="7953375"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16" name="Object 5"/>
          <p:cNvGraphicFramePr>
            <a:graphicFrameLocks noChangeAspect="1"/>
          </p:cNvGraphicFramePr>
          <p:nvPr/>
        </p:nvGraphicFramePr>
        <p:xfrm>
          <a:off x="341313" y="1081088"/>
          <a:ext cx="7624762" cy="923925"/>
        </p:xfrm>
        <a:graphic>
          <a:graphicData uri="http://schemas.openxmlformats.org/presentationml/2006/ole">
            <mc:AlternateContent xmlns:mc="http://schemas.openxmlformats.org/markup-compatibility/2006">
              <mc:Choice xmlns:v="urn:schemas-microsoft-com:vml" Requires="v">
                <p:oleObj spid="_x0000_s167005" name="Equation" r:id="rId5" imgW="2133360" imgH="279360" progId="Equation.DSMT4">
                  <p:embed/>
                </p:oleObj>
              </mc:Choice>
              <mc:Fallback>
                <p:oleObj name="Equation" r:id="rId5" imgW="2133360" imgH="2793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3" y="1081088"/>
                        <a:ext cx="7624762"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513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solidFill>
                  <a:schemeClr val="hlink"/>
                </a:solidFill>
                <a:ea typeface="黑体" pitchFamily="2" charset="-122"/>
              </a:rPr>
              <a:t>模糊关系推理图（</a:t>
            </a:r>
            <a:r>
              <a:rPr lang="en-US" altLang="zh-CN" b="1" dirty="0" smtClean="0">
                <a:solidFill>
                  <a:schemeClr val="hlink"/>
                </a:solidFill>
                <a:ea typeface="黑体" pitchFamily="2" charset="-122"/>
              </a:rPr>
              <a:t>Max-Min</a:t>
            </a:r>
            <a:r>
              <a:rPr lang="zh-CN" altLang="en-US" b="1" dirty="0" smtClean="0">
                <a:solidFill>
                  <a:schemeClr val="hlink"/>
                </a:solidFill>
                <a:ea typeface="黑体" pitchFamily="2" charset="-122"/>
              </a:rPr>
              <a:t>推理）</a:t>
            </a:r>
          </a:p>
        </p:txBody>
      </p:sp>
      <p:graphicFrame>
        <p:nvGraphicFramePr>
          <p:cNvPr id="167938" name="Object 4"/>
          <p:cNvGraphicFramePr>
            <a:graphicFrameLocks noChangeAspect="1"/>
          </p:cNvGraphicFramePr>
          <p:nvPr/>
        </p:nvGraphicFramePr>
        <p:xfrm>
          <a:off x="806450" y="1524000"/>
          <a:ext cx="6621463" cy="944563"/>
        </p:xfrm>
        <a:graphic>
          <a:graphicData uri="http://schemas.openxmlformats.org/presentationml/2006/ole">
            <mc:AlternateContent xmlns:mc="http://schemas.openxmlformats.org/markup-compatibility/2006">
              <mc:Choice xmlns:v="urn:schemas-microsoft-com:vml" Requires="v">
                <p:oleObj spid="_x0000_s168032" name="Equation" r:id="rId3" imgW="2336760" imgH="279360" progId="Equation.DSMT4">
                  <p:embed/>
                </p:oleObj>
              </mc:Choice>
              <mc:Fallback>
                <p:oleObj name="Equation" r:id="rId3" imgW="23367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50" y="1524000"/>
                        <a:ext cx="6621463"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39" name="Object 5"/>
          <p:cNvGraphicFramePr>
            <a:graphicFrameLocks noChangeAspect="1"/>
          </p:cNvGraphicFramePr>
          <p:nvPr/>
        </p:nvGraphicFramePr>
        <p:xfrm>
          <a:off x="784225" y="2895600"/>
          <a:ext cx="5110163" cy="944563"/>
        </p:xfrm>
        <a:graphic>
          <a:graphicData uri="http://schemas.openxmlformats.org/presentationml/2006/ole">
            <mc:AlternateContent xmlns:mc="http://schemas.openxmlformats.org/markup-compatibility/2006">
              <mc:Choice xmlns:v="urn:schemas-microsoft-com:vml" Requires="v">
                <p:oleObj spid="_x0000_s168033" name="Equation" r:id="rId5" imgW="1803240" imgH="279360" progId="Equation.DSMT4">
                  <p:embed/>
                </p:oleObj>
              </mc:Choice>
              <mc:Fallback>
                <p:oleObj name="Equation" r:id="rId5" imgW="1803240" imgH="2793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25" y="2895600"/>
                        <a:ext cx="5110163"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0" name="Object 6"/>
          <p:cNvGraphicFramePr>
            <a:graphicFrameLocks noChangeAspect="1"/>
          </p:cNvGraphicFramePr>
          <p:nvPr>
            <p:extLst>
              <p:ext uri="{D42A27DB-BD31-4B8C-83A1-F6EECF244321}">
                <p14:modId xmlns:p14="http://schemas.microsoft.com/office/powerpoint/2010/main" val="1110393185"/>
              </p:ext>
            </p:extLst>
          </p:nvPr>
        </p:nvGraphicFramePr>
        <p:xfrm>
          <a:off x="1695450" y="4483100"/>
          <a:ext cx="4246563" cy="815975"/>
        </p:xfrm>
        <a:graphic>
          <a:graphicData uri="http://schemas.openxmlformats.org/presentationml/2006/ole">
            <mc:AlternateContent xmlns:mc="http://schemas.openxmlformats.org/markup-compatibility/2006">
              <mc:Choice xmlns:v="urn:schemas-microsoft-com:vml" Requires="v">
                <p:oleObj spid="_x0000_s168034" name="Equation" r:id="rId7" imgW="1498320" imgH="241200" progId="Equation.DSMT4">
                  <p:embed/>
                </p:oleObj>
              </mc:Choice>
              <mc:Fallback>
                <p:oleObj name="Equation" r:id="rId7" imgW="1498320" imgH="241200" progId="Equation.DSMT4">
                  <p:embed/>
                  <p:pic>
                    <p:nvPicPr>
                      <p:cNvPr id="0" name="Object 6"/>
                      <p:cNvPicPr>
                        <a:picLocks noChangeAspect="1" noChangeArrowheads="1"/>
                      </p:cNvPicPr>
                      <p:nvPr/>
                    </p:nvPicPr>
                    <p:blipFill>
                      <a:blip r:embed="rId8"/>
                      <a:srcRect/>
                      <a:stretch>
                        <a:fillRect/>
                      </a:stretch>
                    </p:blipFill>
                    <p:spPr bwMode="auto">
                      <a:xfrm>
                        <a:off x="1695450" y="4483100"/>
                        <a:ext cx="4246563"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616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p:txBody>
      </p:sp>
      <p:sp>
        <p:nvSpPr>
          <p:cNvPr id="476164" name="Line 4"/>
          <p:cNvSpPr>
            <a:spLocks noChangeShapeType="1"/>
          </p:cNvSpPr>
          <p:nvPr/>
        </p:nvSpPr>
        <p:spPr bwMode="auto">
          <a:xfrm flipV="1">
            <a:off x="838200" y="1295400"/>
            <a:ext cx="0" cy="3276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5" name="Line 5"/>
          <p:cNvSpPr>
            <a:spLocks noChangeShapeType="1"/>
          </p:cNvSpPr>
          <p:nvPr/>
        </p:nvSpPr>
        <p:spPr bwMode="auto">
          <a:xfrm>
            <a:off x="457200" y="4419600"/>
            <a:ext cx="3733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6" name="Line 6"/>
          <p:cNvSpPr>
            <a:spLocks noChangeShapeType="1"/>
          </p:cNvSpPr>
          <p:nvPr/>
        </p:nvSpPr>
        <p:spPr bwMode="auto">
          <a:xfrm>
            <a:off x="838200" y="4419600"/>
            <a:ext cx="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7" name="Line 7"/>
          <p:cNvSpPr>
            <a:spLocks noChangeShapeType="1"/>
          </p:cNvSpPr>
          <p:nvPr/>
        </p:nvSpPr>
        <p:spPr bwMode="auto">
          <a:xfrm flipV="1">
            <a:off x="1295400" y="19812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8" name="Line 8"/>
          <p:cNvSpPr>
            <a:spLocks noChangeShapeType="1"/>
          </p:cNvSpPr>
          <p:nvPr/>
        </p:nvSpPr>
        <p:spPr bwMode="auto">
          <a:xfrm>
            <a:off x="1828800" y="19812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9" name="Line 9"/>
          <p:cNvSpPr>
            <a:spLocks noChangeShapeType="1"/>
          </p:cNvSpPr>
          <p:nvPr/>
        </p:nvSpPr>
        <p:spPr bwMode="auto">
          <a:xfrm flipV="1">
            <a:off x="1676400" y="198120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0" name="Line 10"/>
          <p:cNvSpPr>
            <a:spLocks noChangeShapeType="1"/>
          </p:cNvSpPr>
          <p:nvPr/>
        </p:nvSpPr>
        <p:spPr bwMode="auto">
          <a:xfrm>
            <a:off x="2209800" y="19812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1" name="Line 11"/>
          <p:cNvSpPr>
            <a:spLocks noChangeShapeType="1"/>
          </p:cNvSpPr>
          <p:nvPr/>
        </p:nvSpPr>
        <p:spPr bwMode="auto">
          <a:xfrm>
            <a:off x="838200" y="1981200"/>
            <a:ext cx="3124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2" name="Line 12"/>
          <p:cNvSpPr>
            <a:spLocks noChangeShapeType="1"/>
          </p:cNvSpPr>
          <p:nvPr/>
        </p:nvSpPr>
        <p:spPr bwMode="auto">
          <a:xfrm flipV="1">
            <a:off x="5105400" y="1295400"/>
            <a:ext cx="0" cy="3276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3" name="Line 13"/>
          <p:cNvSpPr>
            <a:spLocks noChangeShapeType="1"/>
          </p:cNvSpPr>
          <p:nvPr/>
        </p:nvSpPr>
        <p:spPr bwMode="auto">
          <a:xfrm>
            <a:off x="4724400" y="4419600"/>
            <a:ext cx="3733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4" name="Line 14"/>
          <p:cNvSpPr>
            <a:spLocks noChangeShapeType="1"/>
          </p:cNvSpPr>
          <p:nvPr/>
        </p:nvSpPr>
        <p:spPr bwMode="auto">
          <a:xfrm flipV="1">
            <a:off x="5638800" y="1981200"/>
            <a:ext cx="11430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5" name="Line 15"/>
          <p:cNvSpPr>
            <a:spLocks noChangeShapeType="1"/>
          </p:cNvSpPr>
          <p:nvPr/>
        </p:nvSpPr>
        <p:spPr bwMode="auto">
          <a:xfrm>
            <a:off x="5105400" y="1981200"/>
            <a:ext cx="3124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6" name="Line 16"/>
          <p:cNvSpPr>
            <a:spLocks noChangeShapeType="1"/>
          </p:cNvSpPr>
          <p:nvPr/>
        </p:nvSpPr>
        <p:spPr bwMode="auto">
          <a:xfrm>
            <a:off x="6781800" y="1981200"/>
            <a:ext cx="1295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7" name="Line 17"/>
          <p:cNvSpPr>
            <a:spLocks noChangeShapeType="1"/>
          </p:cNvSpPr>
          <p:nvPr/>
        </p:nvSpPr>
        <p:spPr bwMode="auto">
          <a:xfrm>
            <a:off x="2057400" y="2895600"/>
            <a:ext cx="56388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8" name="Line 18"/>
          <p:cNvSpPr>
            <a:spLocks noChangeShapeType="1"/>
          </p:cNvSpPr>
          <p:nvPr/>
        </p:nvSpPr>
        <p:spPr bwMode="auto">
          <a:xfrm flipH="1">
            <a:off x="6172200" y="2895600"/>
            <a:ext cx="457200" cy="4572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9" name="Line 19"/>
          <p:cNvSpPr>
            <a:spLocks noChangeShapeType="1"/>
          </p:cNvSpPr>
          <p:nvPr/>
        </p:nvSpPr>
        <p:spPr bwMode="auto">
          <a:xfrm flipH="1">
            <a:off x="5867400" y="2895600"/>
            <a:ext cx="1066800" cy="1066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0" name="Line 20"/>
          <p:cNvSpPr>
            <a:spLocks noChangeShapeType="1"/>
          </p:cNvSpPr>
          <p:nvPr/>
        </p:nvSpPr>
        <p:spPr bwMode="auto">
          <a:xfrm flipH="1">
            <a:off x="5715000" y="2895600"/>
            <a:ext cx="1524000" cy="1524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1" name="Line 21"/>
          <p:cNvSpPr>
            <a:spLocks noChangeShapeType="1"/>
          </p:cNvSpPr>
          <p:nvPr/>
        </p:nvSpPr>
        <p:spPr bwMode="auto">
          <a:xfrm flipH="1">
            <a:off x="6019800" y="3124200"/>
            <a:ext cx="1295400" cy="12954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2" name="Line 22"/>
          <p:cNvSpPr>
            <a:spLocks noChangeShapeType="1"/>
          </p:cNvSpPr>
          <p:nvPr/>
        </p:nvSpPr>
        <p:spPr bwMode="auto">
          <a:xfrm flipH="1">
            <a:off x="6324600" y="3276600"/>
            <a:ext cx="1143000" cy="1143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3" name="Line 23"/>
          <p:cNvSpPr>
            <a:spLocks noChangeShapeType="1"/>
          </p:cNvSpPr>
          <p:nvPr/>
        </p:nvSpPr>
        <p:spPr bwMode="auto">
          <a:xfrm flipH="1">
            <a:off x="6629400" y="3505200"/>
            <a:ext cx="914400" cy="9144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4" name="Line 24"/>
          <p:cNvSpPr>
            <a:spLocks noChangeShapeType="1"/>
          </p:cNvSpPr>
          <p:nvPr/>
        </p:nvSpPr>
        <p:spPr bwMode="auto">
          <a:xfrm flipH="1">
            <a:off x="6934200" y="3657600"/>
            <a:ext cx="762000" cy="762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5" name="Line 25"/>
          <p:cNvSpPr>
            <a:spLocks noChangeShapeType="1"/>
          </p:cNvSpPr>
          <p:nvPr/>
        </p:nvSpPr>
        <p:spPr bwMode="auto">
          <a:xfrm flipH="1">
            <a:off x="7239000" y="3886200"/>
            <a:ext cx="533400" cy="5334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6" name="Line 26"/>
          <p:cNvSpPr>
            <a:spLocks noChangeShapeType="1"/>
          </p:cNvSpPr>
          <p:nvPr/>
        </p:nvSpPr>
        <p:spPr bwMode="auto">
          <a:xfrm flipH="1">
            <a:off x="7543800" y="4038600"/>
            <a:ext cx="381000" cy="3810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7" name="Line 27"/>
          <p:cNvSpPr>
            <a:spLocks noChangeShapeType="1"/>
          </p:cNvSpPr>
          <p:nvPr/>
        </p:nvSpPr>
        <p:spPr bwMode="auto">
          <a:xfrm flipH="1">
            <a:off x="7848600" y="4267200"/>
            <a:ext cx="152400" cy="1524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8962" name="Object 28"/>
          <p:cNvGraphicFramePr>
            <a:graphicFrameLocks noChangeAspect="1"/>
          </p:cNvGraphicFramePr>
          <p:nvPr/>
        </p:nvGraphicFramePr>
        <p:xfrm>
          <a:off x="2438400" y="2133600"/>
          <a:ext cx="523875" cy="623888"/>
        </p:xfrm>
        <a:graphic>
          <a:graphicData uri="http://schemas.openxmlformats.org/presentationml/2006/ole">
            <mc:AlternateContent xmlns:mc="http://schemas.openxmlformats.org/markup-compatibility/2006">
              <mc:Choice xmlns:v="urn:schemas-microsoft-com:vml" Requires="v">
                <p:oleObj spid="_x0000_s169330" name="Equation" r:id="rId3" imgW="190440" imgH="215640" progId="Equation.DSMT4">
                  <p:embed/>
                </p:oleObj>
              </mc:Choice>
              <mc:Fallback>
                <p:oleObj name="Equation" r:id="rId3" imgW="190440" imgH="21564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336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3" name="Object 29"/>
          <p:cNvGraphicFramePr>
            <a:graphicFrameLocks noChangeAspect="1"/>
          </p:cNvGraphicFramePr>
          <p:nvPr/>
        </p:nvGraphicFramePr>
        <p:xfrm>
          <a:off x="1143000" y="2133600"/>
          <a:ext cx="419100" cy="623888"/>
        </p:xfrm>
        <a:graphic>
          <a:graphicData uri="http://schemas.openxmlformats.org/presentationml/2006/ole">
            <mc:AlternateContent xmlns:mc="http://schemas.openxmlformats.org/markup-compatibility/2006">
              <mc:Choice xmlns:v="urn:schemas-microsoft-com:vml" Requires="v">
                <p:oleObj spid="_x0000_s169331" name="Equation" r:id="rId5" imgW="152280" imgH="215640" progId="Equation.DSMT4">
                  <p:embed/>
                </p:oleObj>
              </mc:Choice>
              <mc:Fallback>
                <p:oleObj name="Equation" r:id="rId5" imgW="152280" imgH="21564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336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4" name="Object 30"/>
          <p:cNvGraphicFramePr>
            <a:graphicFrameLocks noChangeAspect="1"/>
          </p:cNvGraphicFramePr>
          <p:nvPr/>
        </p:nvGraphicFramePr>
        <p:xfrm>
          <a:off x="228600" y="1828800"/>
          <a:ext cx="492125" cy="425450"/>
        </p:xfrm>
        <a:graphic>
          <a:graphicData uri="http://schemas.openxmlformats.org/presentationml/2006/ole">
            <mc:AlternateContent xmlns:mc="http://schemas.openxmlformats.org/markup-compatibility/2006">
              <mc:Choice xmlns:v="urn:schemas-microsoft-com:vml" Requires="v">
                <p:oleObj spid="_x0000_s169332" name="Equation" r:id="rId7" imgW="215640" imgH="177480" progId="Equation.DSMT4">
                  <p:embed/>
                </p:oleObj>
              </mc:Choice>
              <mc:Fallback>
                <p:oleObj name="Equation" r:id="rId7" imgW="215640" imgH="177480" progId="Equation.DSMT4">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828800"/>
                        <a:ext cx="4921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5" name="Object 31"/>
          <p:cNvGraphicFramePr>
            <a:graphicFrameLocks noChangeAspect="1"/>
          </p:cNvGraphicFramePr>
          <p:nvPr/>
        </p:nvGraphicFramePr>
        <p:xfrm>
          <a:off x="4495800" y="1752600"/>
          <a:ext cx="492125" cy="425450"/>
        </p:xfrm>
        <a:graphic>
          <a:graphicData uri="http://schemas.openxmlformats.org/presentationml/2006/ole">
            <mc:AlternateContent xmlns:mc="http://schemas.openxmlformats.org/markup-compatibility/2006">
              <mc:Choice xmlns:v="urn:schemas-microsoft-com:vml" Requires="v">
                <p:oleObj spid="_x0000_s169333" name="Equation" r:id="rId9" imgW="215640" imgH="177480" progId="Equation.DSMT4">
                  <p:embed/>
                </p:oleObj>
              </mc:Choice>
              <mc:Fallback>
                <p:oleObj name="Equation" r:id="rId9" imgW="215640" imgH="177480" progId="Equation.DSMT4">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1752600"/>
                        <a:ext cx="4921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6" name="Object 32"/>
          <p:cNvGraphicFramePr>
            <a:graphicFrameLocks noChangeAspect="1"/>
          </p:cNvGraphicFramePr>
          <p:nvPr/>
        </p:nvGraphicFramePr>
        <p:xfrm>
          <a:off x="3886200" y="4572000"/>
          <a:ext cx="406400" cy="395288"/>
        </p:xfrm>
        <a:graphic>
          <a:graphicData uri="http://schemas.openxmlformats.org/presentationml/2006/ole">
            <mc:AlternateContent xmlns:mc="http://schemas.openxmlformats.org/markup-compatibility/2006">
              <mc:Choice xmlns:v="urn:schemas-microsoft-com:vml" Requires="v">
                <p:oleObj spid="_x0000_s169334" name="Equation" r:id="rId11" imgW="177480" imgH="164880" progId="Equation.DSMT4">
                  <p:embed/>
                </p:oleObj>
              </mc:Choice>
              <mc:Fallback>
                <p:oleObj name="Equation" r:id="rId11" imgW="177480" imgH="164880" progId="Equation.DSMT4">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4572000"/>
                        <a:ext cx="406400"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7" name="Object 33"/>
          <p:cNvGraphicFramePr>
            <a:graphicFrameLocks noChangeAspect="1"/>
          </p:cNvGraphicFramePr>
          <p:nvPr/>
        </p:nvGraphicFramePr>
        <p:xfrm>
          <a:off x="8229600" y="4495800"/>
          <a:ext cx="319088" cy="395288"/>
        </p:xfrm>
        <a:graphic>
          <a:graphicData uri="http://schemas.openxmlformats.org/presentationml/2006/ole">
            <mc:AlternateContent xmlns:mc="http://schemas.openxmlformats.org/markup-compatibility/2006">
              <mc:Choice xmlns:v="urn:schemas-microsoft-com:vml" Requires="v">
                <p:oleObj spid="_x0000_s169335" name="Equation" r:id="rId13" imgW="139680" imgH="164880" progId="Equation.DSMT4">
                  <p:embed/>
                </p:oleObj>
              </mc:Choice>
              <mc:Fallback>
                <p:oleObj name="Equation" r:id="rId13" imgW="139680" imgH="164880" progId="Equation.DSMT4">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9600" y="4495800"/>
                        <a:ext cx="319088"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8" name="Object 34"/>
          <p:cNvGraphicFramePr>
            <a:graphicFrameLocks noChangeAspect="1"/>
          </p:cNvGraphicFramePr>
          <p:nvPr/>
        </p:nvGraphicFramePr>
        <p:xfrm>
          <a:off x="7267575" y="2163763"/>
          <a:ext cx="347663" cy="487362"/>
        </p:xfrm>
        <a:graphic>
          <a:graphicData uri="http://schemas.openxmlformats.org/presentationml/2006/ole">
            <mc:AlternateContent xmlns:mc="http://schemas.openxmlformats.org/markup-compatibility/2006">
              <mc:Choice xmlns:v="urn:schemas-microsoft-com:vml" Requires="v">
                <p:oleObj spid="_x0000_s169336" name="Equation" r:id="rId15" imgW="152280" imgH="203040" progId="Equation.DSMT4">
                  <p:embed/>
                </p:oleObj>
              </mc:Choice>
              <mc:Fallback>
                <p:oleObj name="Equation" r:id="rId15" imgW="152280" imgH="203040" progId="Equation.DSMT4">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67575" y="2163763"/>
                        <a:ext cx="3476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195" name="Line 35"/>
          <p:cNvSpPr>
            <a:spLocks noChangeShapeType="1"/>
          </p:cNvSpPr>
          <p:nvPr/>
        </p:nvSpPr>
        <p:spPr bwMode="auto">
          <a:xfrm>
            <a:off x="3048000" y="2895600"/>
            <a:ext cx="0" cy="15240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8969" name="Object 36"/>
          <p:cNvGraphicFramePr>
            <a:graphicFrameLocks noChangeAspect="1"/>
          </p:cNvGraphicFramePr>
          <p:nvPr/>
        </p:nvGraphicFramePr>
        <p:xfrm>
          <a:off x="3200400" y="3309938"/>
          <a:ext cx="419100" cy="404812"/>
        </p:xfrm>
        <a:graphic>
          <a:graphicData uri="http://schemas.openxmlformats.org/presentationml/2006/ole">
            <mc:AlternateContent xmlns:mc="http://schemas.openxmlformats.org/markup-compatibility/2006">
              <mc:Choice xmlns:v="urn:schemas-microsoft-com:vml" Requires="v">
                <p:oleObj spid="_x0000_s169337" name="Equation" r:id="rId17" imgW="152280" imgH="139680" progId="Equation.DSMT4">
                  <p:embed/>
                </p:oleObj>
              </mc:Choice>
              <mc:Fallback>
                <p:oleObj name="Equation" r:id="rId17" imgW="152280" imgH="139680" progId="Equation.DSMT4">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00400" y="3309938"/>
                        <a:ext cx="419100"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0" name="Object 37"/>
          <p:cNvGraphicFramePr>
            <a:graphicFrameLocks noChangeAspect="1"/>
          </p:cNvGraphicFramePr>
          <p:nvPr/>
        </p:nvGraphicFramePr>
        <p:xfrm>
          <a:off x="1295400" y="4800600"/>
          <a:ext cx="1501775" cy="623888"/>
        </p:xfrm>
        <a:graphic>
          <a:graphicData uri="http://schemas.openxmlformats.org/presentationml/2006/ole">
            <mc:AlternateContent xmlns:mc="http://schemas.openxmlformats.org/markup-compatibility/2006">
              <mc:Choice xmlns:v="urn:schemas-microsoft-com:vml" Requires="v">
                <p:oleObj spid="_x0000_s169338" name="Equation" r:id="rId19" imgW="545760" imgH="215640" progId="Equation.DSMT4">
                  <p:embed/>
                </p:oleObj>
              </mc:Choice>
              <mc:Fallback>
                <p:oleObj name="Equation" r:id="rId19" imgW="545760" imgH="215640" progId="Equation.DSMT4">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5400" y="4800600"/>
                        <a:ext cx="15017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1" name="Object 38"/>
          <p:cNvGraphicFramePr>
            <a:graphicFrameLocks noChangeAspect="1"/>
          </p:cNvGraphicFramePr>
          <p:nvPr/>
        </p:nvGraphicFramePr>
        <p:xfrm>
          <a:off x="5943600" y="4648200"/>
          <a:ext cx="1501775" cy="623888"/>
        </p:xfrm>
        <a:graphic>
          <a:graphicData uri="http://schemas.openxmlformats.org/presentationml/2006/ole">
            <mc:AlternateContent xmlns:mc="http://schemas.openxmlformats.org/markup-compatibility/2006">
              <mc:Choice xmlns:v="urn:schemas-microsoft-com:vml" Requires="v">
                <p:oleObj spid="_x0000_s169339" name="Equation" r:id="rId21" imgW="545760" imgH="215640" progId="Equation.DSMT4">
                  <p:embed/>
                </p:oleObj>
              </mc:Choice>
              <mc:Fallback>
                <p:oleObj name="Equation" r:id="rId21" imgW="545760" imgH="215640"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3600" y="4648200"/>
                        <a:ext cx="15017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2" name="Object 39"/>
          <p:cNvGraphicFramePr>
            <a:graphicFrameLocks noChangeAspect="1"/>
          </p:cNvGraphicFramePr>
          <p:nvPr/>
        </p:nvGraphicFramePr>
        <p:xfrm>
          <a:off x="8001000" y="2971800"/>
          <a:ext cx="434975" cy="487363"/>
        </p:xfrm>
        <a:graphic>
          <a:graphicData uri="http://schemas.openxmlformats.org/presentationml/2006/ole">
            <mc:AlternateContent xmlns:mc="http://schemas.openxmlformats.org/markup-compatibility/2006">
              <mc:Choice xmlns:v="urn:schemas-microsoft-com:vml" Requires="v">
                <p:oleObj spid="_x0000_s169340" name="Equation" r:id="rId23" imgW="190440" imgH="203040" progId="Equation.DSMT4">
                  <p:embed/>
                </p:oleObj>
              </mc:Choice>
              <mc:Fallback>
                <p:oleObj name="Equation" r:id="rId23" imgW="190440" imgH="203040"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01000" y="29718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200" name="Line 40"/>
          <p:cNvSpPr>
            <a:spLocks noChangeShapeType="1"/>
          </p:cNvSpPr>
          <p:nvPr/>
        </p:nvSpPr>
        <p:spPr bwMode="auto">
          <a:xfrm flipH="1">
            <a:off x="7162800" y="32766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718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latin typeface="宋体" pitchFamily="2" charset="-122"/>
              </a:rPr>
              <a:t>(2) 多输入单输出</a:t>
            </a:r>
            <a:endParaRPr lang="en-US" altLang="zh-CN" b="1" dirty="0" smtClean="0">
              <a:latin typeface="宋体" pitchFamily="2" charset="-122"/>
            </a:endParaRPr>
          </a:p>
          <a:p>
            <a:pPr eaLnBrk="1" hangingPunct="1">
              <a:buFont typeface="Wingdings" pitchFamily="2" charset="2"/>
              <a:buNone/>
              <a:defRPr/>
            </a:pPr>
            <a:r>
              <a:rPr lang="zh-CN" altLang="en-US" b="1" dirty="0" smtClean="0">
                <a:latin typeface="宋体" pitchFamily="2" charset="-122"/>
              </a:rPr>
              <a:t>蕴涵</a:t>
            </a:r>
            <a:r>
              <a:rPr lang="en-US" altLang="zh-CN" b="1" u="sng" dirty="0" smtClean="0">
                <a:latin typeface="宋体" pitchFamily="2" charset="-122"/>
              </a:rPr>
              <a:t>A</a:t>
            </a:r>
            <a:r>
              <a:rPr lang="en-US" altLang="zh-CN" b="1" dirty="0" smtClean="0">
                <a:latin typeface="宋体" pitchFamily="2" charset="-122"/>
              </a:rPr>
              <a:t> x </a:t>
            </a:r>
            <a:r>
              <a:rPr lang="en-US" altLang="zh-CN" b="1" u="sng" dirty="0" smtClean="0">
                <a:latin typeface="宋体" pitchFamily="2" charset="-122"/>
              </a:rPr>
              <a:t>B</a:t>
            </a:r>
            <a:r>
              <a:rPr lang="en-US" altLang="zh-CN" b="1" dirty="0" smtClean="0">
                <a:latin typeface="宋体" pitchFamily="2" charset="-122"/>
              </a:rPr>
              <a:t>     </a:t>
            </a:r>
            <a:r>
              <a:rPr lang="en-US" altLang="zh-CN" b="1" u="sng" dirty="0" smtClean="0">
                <a:latin typeface="宋体" pitchFamily="2" charset="-122"/>
              </a:rPr>
              <a:t>C</a:t>
            </a:r>
            <a:endParaRPr lang="en-US" altLang="zh-CN" b="1" dirty="0" smtClean="0">
              <a:latin typeface="宋体" pitchFamily="2" charset="-122"/>
            </a:endParaRPr>
          </a:p>
          <a:p>
            <a:pPr eaLnBrk="1" hangingPunct="1">
              <a:buFont typeface="Wingdings" pitchFamily="2" charset="2"/>
              <a:buNone/>
              <a:defRPr/>
            </a:pPr>
            <a:r>
              <a:rPr lang="en-US" altLang="zh-CN" b="1" dirty="0" smtClean="0">
                <a:solidFill>
                  <a:schemeClr val="hlink"/>
                </a:solidFill>
                <a:latin typeface="宋体" pitchFamily="2" charset="-122"/>
              </a:rPr>
              <a:t>If </a:t>
            </a:r>
            <a:r>
              <a:rPr lang="en-US" altLang="zh-CN" b="1" u="sng" dirty="0" smtClean="0">
                <a:solidFill>
                  <a:schemeClr val="hlink"/>
                </a:solidFill>
                <a:latin typeface="宋体" pitchFamily="2" charset="-122"/>
              </a:rPr>
              <a:t>A</a:t>
            </a:r>
            <a:r>
              <a:rPr lang="en-US" altLang="zh-CN" b="1" dirty="0" smtClean="0">
                <a:solidFill>
                  <a:schemeClr val="hlink"/>
                </a:solidFill>
                <a:latin typeface="宋体" pitchFamily="2" charset="-122"/>
              </a:rPr>
              <a:t>  and </a:t>
            </a:r>
            <a:r>
              <a:rPr lang="en-US" altLang="zh-CN" b="1" u="sng" dirty="0" smtClean="0">
                <a:solidFill>
                  <a:schemeClr val="hlink"/>
                </a:solidFill>
                <a:latin typeface="宋体" pitchFamily="2" charset="-122"/>
              </a:rPr>
              <a:t>B</a:t>
            </a:r>
            <a:r>
              <a:rPr lang="en-US" altLang="zh-CN" b="1" dirty="0" smtClean="0">
                <a:solidFill>
                  <a:schemeClr val="hlink"/>
                </a:solidFill>
                <a:latin typeface="宋体" pitchFamily="2" charset="-122"/>
              </a:rPr>
              <a:t> then </a:t>
            </a:r>
            <a:r>
              <a:rPr lang="en-US" altLang="zh-CN" b="1" u="sng" dirty="0" smtClean="0">
                <a:solidFill>
                  <a:schemeClr val="hlink"/>
                </a:solidFill>
                <a:latin typeface="宋体" pitchFamily="2" charset="-122"/>
              </a:rPr>
              <a:t>C</a:t>
            </a:r>
          </a:p>
          <a:p>
            <a:pPr eaLnBrk="1" hangingPunct="1">
              <a:buFont typeface="Wingdings" pitchFamily="2" charset="2"/>
              <a:buNone/>
              <a:defRPr/>
            </a:pPr>
            <a:endParaRPr lang="en-US" altLang="zh-CN" b="1" u="sng" dirty="0" smtClean="0">
              <a:solidFill>
                <a:srgbClr val="001817"/>
              </a:solidFill>
              <a:latin typeface="宋体" pitchFamily="2" charset="-122"/>
            </a:endParaRPr>
          </a:p>
          <a:p>
            <a:pPr eaLnBrk="1" hangingPunct="1">
              <a:buFont typeface="Wingdings" pitchFamily="2" charset="2"/>
              <a:buNone/>
              <a:defRPr/>
            </a:pPr>
            <a:endParaRPr lang="en-US" altLang="zh-CN" u="sng" dirty="0" smtClean="0">
              <a:solidFill>
                <a:srgbClr val="001817"/>
              </a:solidFill>
            </a:endParaRPr>
          </a:p>
          <a:p>
            <a:pPr eaLnBrk="1" hangingPunct="1">
              <a:buFont typeface="Wingdings" pitchFamily="2" charset="2"/>
              <a:buNone/>
              <a:defRPr/>
            </a:pPr>
            <a:r>
              <a:rPr lang="zh-CN" altLang="en-US" b="1" dirty="0" smtClean="0">
                <a:solidFill>
                  <a:schemeClr val="hlink"/>
                </a:solidFill>
              </a:rPr>
              <a:t>当输入为</a:t>
            </a:r>
            <a:r>
              <a:rPr lang="en-US" altLang="zh-CN" b="1" u="sng" dirty="0" smtClean="0">
                <a:solidFill>
                  <a:schemeClr val="hlink"/>
                </a:solidFill>
              </a:rPr>
              <a:t>A</a:t>
            </a:r>
            <a:r>
              <a:rPr lang="en-US" altLang="zh-CN" b="1" u="sng" dirty="0" smtClean="0">
                <a:solidFill>
                  <a:schemeClr val="hlink"/>
                </a:solidFill>
                <a:latin typeface="Arial"/>
              </a:rPr>
              <a:t>’</a:t>
            </a:r>
            <a:r>
              <a:rPr lang="en-US" altLang="zh-CN" b="1" dirty="0" smtClean="0">
                <a:solidFill>
                  <a:schemeClr val="hlink"/>
                </a:solidFill>
              </a:rPr>
              <a:t> </a:t>
            </a:r>
            <a:r>
              <a:rPr lang="zh-CN" altLang="en-US" b="1" dirty="0" smtClean="0">
                <a:solidFill>
                  <a:schemeClr val="hlink"/>
                </a:solidFill>
              </a:rPr>
              <a:t>和</a:t>
            </a:r>
            <a:r>
              <a:rPr lang="en-US" altLang="zh-CN" b="1" u="sng" dirty="0" smtClean="0">
                <a:solidFill>
                  <a:schemeClr val="hlink"/>
                </a:solidFill>
              </a:rPr>
              <a:t>B</a:t>
            </a:r>
            <a:r>
              <a:rPr lang="en-US" altLang="zh-CN" b="1" u="sng" dirty="0" smtClean="0">
                <a:solidFill>
                  <a:schemeClr val="hlink"/>
                </a:solidFill>
                <a:latin typeface="Arial"/>
              </a:rPr>
              <a:t>’</a:t>
            </a:r>
            <a:r>
              <a:rPr lang="zh-CN" altLang="en-US" b="1" dirty="0" smtClean="0">
                <a:solidFill>
                  <a:schemeClr val="hlink"/>
                </a:solidFill>
              </a:rPr>
              <a:t>时，输出</a:t>
            </a:r>
            <a:r>
              <a:rPr lang="en-US" altLang="zh-CN" b="1" u="sng" dirty="0" smtClean="0">
                <a:solidFill>
                  <a:schemeClr val="hlink"/>
                </a:solidFill>
              </a:rPr>
              <a:t>C</a:t>
            </a:r>
            <a:r>
              <a:rPr lang="en-US" altLang="zh-CN" b="1" u="sng" dirty="0" smtClean="0">
                <a:solidFill>
                  <a:schemeClr val="hlink"/>
                </a:solidFill>
                <a:latin typeface="Arial"/>
              </a:rPr>
              <a:t>’</a:t>
            </a:r>
            <a:r>
              <a:rPr lang="zh-CN" altLang="en-US" b="1" dirty="0" smtClean="0">
                <a:solidFill>
                  <a:schemeClr val="hlink"/>
                </a:solidFill>
              </a:rPr>
              <a:t>为</a:t>
            </a:r>
            <a:endParaRPr lang="en-US" altLang="zh-CN" b="1" dirty="0" smtClean="0">
              <a:solidFill>
                <a:schemeClr val="hlink"/>
              </a:solidFill>
            </a:endParaRPr>
          </a:p>
        </p:txBody>
      </p:sp>
      <p:sp>
        <p:nvSpPr>
          <p:cNvPr id="477188" name="Line 4"/>
          <p:cNvSpPr>
            <a:spLocks noChangeShapeType="1"/>
          </p:cNvSpPr>
          <p:nvPr/>
        </p:nvSpPr>
        <p:spPr bwMode="auto">
          <a:xfrm>
            <a:off x="2699792" y="1628800"/>
            <a:ext cx="358775"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9986" name="Object 5"/>
          <p:cNvGraphicFramePr>
            <a:graphicFrameLocks noChangeAspect="1"/>
          </p:cNvGraphicFramePr>
          <p:nvPr/>
        </p:nvGraphicFramePr>
        <p:xfrm>
          <a:off x="685800" y="2590800"/>
          <a:ext cx="6553200" cy="869950"/>
        </p:xfrm>
        <a:graphic>
          <a:graphicData uri="http://schemas.openxmlformats.org/presentationml/2006/ole">
            <mc:AlternateContent xmlns:mc="http://schemas.openxmlformats.org/markup-compatibility/2006">
              <mc:Choice xmlns:v="urn:schemas-microsoft-com:vml" Requires="v">
                <p:oleObj spid="_x0000_s170081" name="Equation" r:id="rId3" imgW="1726920" imgH="228600" progId="Equation.DSMT4">
                  <p:embed/>
                </p:oleObj>
              </mc:Choice>
              <mc:Fallback>
                <p:oleObj name="Equation" r:id="rId3" imgW="172692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90800"/>
                        <a:ext cx="65532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7" name="Object 6"/>
          <p:cNvGraphicFramePr>
            <a:graphicFrameLocks noChangeAspect="1"/>
          </p:cNvGraphicFramePr>
          <p:nvPr/>
        </p:nvGraphicFramePr>
        <p:xfrm>
          <a:off x="1676400" y="4419600"/>
          <a:ext cx="4318000" cy="865188"/>
        </p:xfrm>
        <a:graphic>
          <a:graphicData uri="http://schemas.openxmlformats.org/presentationml/2006/ole">
            <mc:AlternateContent xmlns:mc="http://schemas.openxmlformats.org/markup-compatibility/2006">
              <mc:Choice xmlns:v="urn:schemas-microsoft-com:vml" Requires="v">
                <p:oleObj spid="_x0000_s170082" name="Equation" r:id="rId5" imgW="1143000" imgH="228600" progId="Equation.DSMT4">
                  <p:embed/>
                </p:oleObj>
              </mc:Choice>
              <mc:Fallback>
                <p:oleObj name="Equation" r:id="rId5" imgW="11430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419600"/>
                        <a:ext cx="43180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8" name="Object 7"/>
          <p:cNvGraphicFramePr>
            <a:graphicFrameLocks noChangeAspect="1"/>
          </p:cNvGraphicFramePr>
          <p:nvPr/>
        </p:nvGraphicFramePr>
        <p:xfrm>
          <a:off x="381000" y="5562600"/>
          <a:ext cx="7620000" cy="782638"/>
        </p:xfrm>
        <a:graphic>
          <a:graphicData uri="http://schemas.openxmlformats.org/presentationml/2006/ole">
            <mc:AlternateContent xmlns:mc="http://schemas.openxmlformats.org/markup-compatibility/2006">
              <mc:Choice xmlns:v="urn:schemas-microsoft-com:vml" Requires="v">
                <p:oleObj spid="_x0000_s170083" name="Equation" r:id="rId7" imgW="2108160" imgH="215640" progId="Equation.DSMT4">
                  <p:embed/>
                </p:oleObj>
              </mc:Choice>
              <mc:Fallback>
                <p:oleObj name="Equation" r:id="rId7" imgW="2108160" imgH="2156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562600"/>
                        <a:ext cx="76200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1" name="Rectangle 3"/>
          <p:cNvSpPr>
            <a:spLocks noGrp="1" noChangeArrowheads="1"/>
          </p:cNvSpPr>
          <p:nvPr>
            <p:ph type="body" idx="1"/>
          </p:nvPr>
        </p:nvSpPr>
        <p:spPr>
          <a:xfrm>
            <a:off x="326104" y="1268760"/>
            <a:ext cx="8662988" cy="5413375"/>
          </a:xfrm>
        </p:spPr>
        <p:txBody>
          <a:bodyPr/>
          <a:lstStyle/>
          <a:p>
            <a:pPr eaLnBrk="1" hangingPunct="1">
              <a:buFont typeface="Wingdings" pitchFamily="2" charset="2"/>
              <a:buNone/>
              <a:defRPr/>
            </a:pPr>
            <a:r>
              <a:rPr lang="en-US" altLang="zh-CN" dirty="0" smtClean="0"/>
              <a:t>  </a:t>
            </a:r>
            <a:r>
              <a:rPr lang="en-US" altLang="zh-CN" b="1" u="sng" dirty="0" smtClean="0"/>
              <a:t>R</a:t>
            </a:r>
            <a:r>
              <a:rPr lang="en-US" altLang="zh-CN" b="1" dirty="0" smtClean="0"/>
              <a:t>:            If  </a:t>
            </a:r>
            <a:r>
              <a:rPr lang="en-US" altLang="zh-CN" b="1" u="sng" dirty="0" smtClean="0"/>
              <a:t>A</a:t>
            </a:r>
            <a:r>
              <a:rPr lang="en-US" altLang="zh-CN" b="1" dirty="0" smtClean="0"/>
              <a:t>   and   </a:t>
            </a:r>
            <a:r>
              <a:rPr lang="en-US" altLang="zh-CN" b="1" u="sng" dirty="0" smtClean="0"/>
              <a:t>B</a:t>
            </a:r>
            <a:r>
              <a:rPr lang="en-US" altLang="zh-CN" b="1" dirty="0" smtClean="0"/>
              <a:t>  then  </a:t>
            </a:r>
            <a:r>
              <a:rPr lang="en-US" altLang="zh-CN" b="1" u="sng" dirty="0" smtClean="0"/>
              <a:t>C</a:t>
            </a:r>
          </a:p>
          <a:p>
            <a:pPr eaLnBrk="1" hangingPunct="1">
              <a:buFont typeface="Wingdings" pitchFamily="2" charset="2"/>
              <a:buNone/>
              <a:defRPr/>
            </a:pPr>
            <a:r>
              <a:rPr lang="en-US" altLang="zh-CN" b="1" dirty="0" smtClean="0"/>
              <a:t>  </a:t>
            </a:r>
            <a:r>
              <a:rPr lang="en-US" altLang="zh-CN" b="1" u="sng" dirty="0" smtClean="0"/>
              <a:t>R1</a:t>
            </a:r>
            <a:r>
              <a:rPr lang="en-US" altLang="zh-CN" b="1" dirty="0" smtClean="0"/>
              <a:t>:          If  </a:t>
            </a:r>
            <a:r>
              <a:rPr lang="en-US" altLang="zh-CN" b="1" u="sng" dirty="0" smtClean="0"/>
              <a:t>A</a:t>
            </a:r>
            <a:r>
              <a:rPr lang="en-US" altLang="zh-CN" b="1" dirty="0" smtClean="0"/>
              <a:t>   then  </a:t>
            </a:r>
            <a:r>
              <a:rPr lang="en-US" altLang="zh-CN" b="1" u="sng" dirty="0" smtClean="0"/>
              <a:t>C</a:t>
            </a:r>
          </a:p>
          <a:p>
            <a:pPr eaLnBrk="1" hangingPunct="1">
              <a:buFont typeface="Wingdings" pitchFamily="2" charset="2"/>
              <a:buNone/>
              <a:defRPr/>
            </a:pPr>
            <a:r>
              <a:rPr lang="en-US" altLang="zh-CN" b="1" dirty="0" smtClean="0"/>
              <a:t>  </a:t>
            </a:r>
            <a:r>
              <a:rPr lang="en-US" altLang="zh-CN" b="1" u="sng" dirty="0" smtClean="0"/>
              <a:t>R2</a:t>
            </a:r>
            <a:r>
              <a:rPr lang="en-US" altLang="zh-CN" b="1" dirty="0" smtClean="0"/>
              <a:t>:          If  </a:t>
            </a:r>
            <a:r>
              <a:rPr lang="en-US" altLang="zh-CN" b="1" u="sng" dirty="0" smtClean="0"/>
              <a:t>B</a:t>
            </a:r>
            <a:r>
              <a:rPr lang="en-US" altLang="zh-CN" b="1" dirty="0" smtClean="0"/>
              <a:t>   then  </a:t>
            </a:r>
            <a:r>
              <a:rPr lang="en-US" altLang="zh-CN" b="1" u="sng" dirty="0" smtClean="0"/>
              <a:t>C</a:t>
            </a:r>
          </a:p>
          <a:p>
            <a:pPr eaLnBrk="1" hangingPunct="1">
              <a:buFont typeface="Wingdings" pitchFamily="2" charset="2"/>
              <a:buNone/>
              <a:defRPr/>
            </a:pPr>
            <a:endParaRPr lang="zh-CN" altLang="en-US" b="1" dirty="0" smtClean="0"/>
          </a:p>
        </p:txBody>
      </p:sp>
      <p:graphicFrame>
        <p:nvGraphicFramePr>
          <p:cNvPr id="171010" name="Object 4"/>
          <p:cNvGraphicFramePr>
            <a:graphicFrameLocks noChangeAspect="1"/>
          </p:cNvGraphicFramePr>
          <p:nvPr>
            <p:extLst>
              <p:ext uri="{D42A27DB-BD31-4B8C-83A1-F6EECF244321}">
                <p14:modId xmlns:p14="http://schemas.microsoft.com/office/powerpoint/2010/main" val="3711287250"/>
              </p:ext>
            </p:extLst>
          </p:nvPr>
        </p:nvGraphicFramePr>
        <p:xfrm>
          <a:off x="2254" y="3507135"/>
          <a:ext cx="4364038" cy="912813"/>
        </p:xfrm>
        <a:graphic>
          <a:graphicData uri="http://schemas.openxmlformats.org/presentationml/2006/ole">
            <mc:AlternateContent xmlns:mc="http://schemas.openxmlformats.org/markup-compatibility/2006">
              <mc:Choice xmlns:v="urn:schemas-microsoft-com:vml" Requires="v">
                <p:oleObj spid="_x0000_s171076" name="Equation" r:id="rId3" imgW="1155600" imgH="241200" progId="Equation.DSMT4">
                  <p:embed/>
                </p:oleObj>
              </mc:Choice>
              <mc:Fallback>
                <p:oleObj name="Equation" r:id="rId3" imgW="115560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 y="3507135"/>
                        <a:ext cx="4364038"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11" name="Object 5"/>
          <p:cNvGraphicFramePr>
            <a:graphicFrameLocks noChangeAspect="1"/>
          </p:cNvGraphicFramePr>
          <p:nvPr>
            <p:extLst>
              <p:ext uri="{D42A27DB-BD31-4B8C-83A1-F6EECF244321}">
                <p14:modId xmlns:p14="http://schemas.microsoft.com/office/powerpoint/2010/main" val="2333887536"/>
              </p:ext>
            </p:extLst>
          </p:nvPr>
        </p:nvGraphicFramePr>
        <p:xfrm>
          <a:off x="2053304" y="4804123"/>
          <a:ext cx="6905625" cy="768350"/>
        </p:xfrm>
        <a:graphic>
          <a:graphicData uri="http://schemas.openxmlformats.org/presentationml/2006/ole">
            <mc:AlternateContent xmlns:mc="http://schemas.openxmlformats.org/markup-compatibility/2006">
              <mc:Choice xmlns:v="urn:schemas-microsoft-com:vml" Requires="v">
                <p:oleObj spid="_x0000_s171077" name="Equation" r:id="rId5" imgW="1828800" imgH="203040" progId="Equation.DSMT4">
                  <p:embed/>
                </p:oleObj>
              </mc:Choice>
              <mc:Fallback>
                <p:oleObj name="Equation" r:id="rId5" imgW="182880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3304" y="4804123"/>
                        <a:ext cx="690562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8214" name="AutoShape 6"/>
          <p:cNvSpPr>
            <a:spLocks/>
          </p:cNvSpPr>
          <p:nvPr/>
        </p:nvSpPr>
        <p:spPr bwMode="auto">
          <a:xfrm>
            <a:off x="535654" y="2106960"/>
            <a:ext cx="76200" cy="762000"/>
          </a:xfrm>
          <a:prstGeom prst="leftBrace">
            <a:avLst>
              <a:gd name="adj1" fmla="val 83333"/>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8215" name="AutoShape 7"/>
          <p:cNvSpPr>
            <a:spLocks/>
          </p:cNvSpPr>
          <p:nvPr/>
        </p:nvSpPr>
        <p:spPr bwMode="auto">
          <a:xfrm>
            <a:off x="1983454" y="2106960"/>
            <a:ext cx="152400" cy="762000"/>
          </a:xfrm>
          <a:prstGeom prst="leftBrace">
            <a:avLst>
              <a:gd name="adj1" fmla="val 41667"/>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8216" name="AutoShape 8"/>
          <p:cNvSpPr>
            <a:spLocks noChangeArrowheads="1"/>
          </p:cNvSpPr>
          <p:nvPr/>
        </p:nvSpPr>
        <p:spPr bwMode="auto">
          <a:xfrm>
            <a:off x="2254" y="1564035"/>
            <a:ext cx="457200" cy="1066800"/>
          </a:xfrm>
          <a:prstGeom prst="curvedRightArrow">
            <a:avLst>
              <a:gd name="adj1" fmla="val 46667"/>
              <a:gd name="adj2" fmla="val 93333"/>
              <a:gd name="adj3" fmla="val 33333"/>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 name="矩形 1"/>
          <p:cNvSpPr/>
          <p:nvPr/>
        </p:nvSpPr>
        <p:spPr>
          <a:xfrm>
            <a:off x="230854" y="332656"/>
            <a:ext cx="2642070" cy="584775"/>
          </a:xfrm>
          <a:prstGeom prst="rect">
            <a:avLst/>
          </a:prstGeom>
        </p:spPr>
        <p:txBody>
          <a:bodyPr wrap="none">
            <a:spAutoFit/>
          </a:bodyPr>
          <a:lstStyle/>
          <a:p>
            <a:r>
              <a:rPr lang="en-US" altLang="zh-CN" sz="3200" b="1" dirty="0">
                <a:solidFill>
                  <a:schemeClr val="hlink"/>
                </a:solidFill>
                <a:ea typeface="黑体" pitchFamily="2" charset="-122"/>
              </a:rPr>
              <a:t>Max-Min</a:t>
            </a:r>
            <a:r>
              <a:rPr lang="zh-CN" altLang="en-US" sz="3200" b="1" dirty="0">
                <a:solidFill>
                  <a:schemeClr val="hlink"/>
                </a:solidFill>
                <a:ea typeface="黑体" pitchFamily="2" charset="-122"/>
              </a:rPr>
              <a:t>推理</a:t>
            </a:r>
            <a:endParaRPr lang="zh-CN" altLang="en-US" sz="32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8216"/>
                                        </p:tgtEl>
                                        <p:attrNameLst>
                                          <p:attrName>style.visibility</p:attrName>
                                        </p:attrNameLst>
                                      </p:cBhvr>
                                      <p:to>
                                        <p:strVal val="visible"/>
                                      </p:to>
                                    </p:set>
                                    <p:anim calcmode="lin" valueType="num">
                                      <p:cBhvr additive="base">
                                        <p:cTn id="7" dur="500" fill="hold"/>
                                        <p:tgtEl>
                                          <p:spTgt spid="478216"/>
                                        </p:tgtEl>
                                        <p:attrNameLst>
                                          <p:attrName>ppt_x</p:attrName>
                                        </p:attrNameLst>
                                      </p:cBhvr>
                                      <p:tavLst>
                                        <p:tav tm="0">
                                          <p:val>
                                            <p:strVal val="0-#ppt_w/2"/>
                                          </p:val>
                                        </p:tav>
                                        <p:tav tm="100000">
                                          <p:val>
                                            <p:strVal val="#ppt_x"/>
                                          </p:val>
                                        </p:tav>
                                      </p:tavLst>
                                    </p:anim>
                                    <p:anim calcmode="lin" valueType="num">
                                      <p:cBhvr additive="base">
                                        <p:cTn id="8" dur="500" fill="hold"/>
                                        <p:tgtEl>
                                          <p:spTgt spid="478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923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其隶属函数为：</a:t>
            </a:r>
          </a:p>
        </p:txBody>
      </p:sp>
      <p:graphicFrame>
        <p:nvGraphicFramePr>
          <p:cNvPr id="172034" name="Object 4"/>
          <p:cNvGraphicFramePr>
            <a:graphicFrameLocks noChangeAspect="1"/>
          </p:cNvGraphicFramePr>
          <p:nvPr>
            <p:extLst>
              <p:ext uri="{D42A27DB-BD31-4B8C-83A1-F6EECF244321}">
                <p14:modId xmlns:p14="http://schemas.microsoft.com/office/powerpoint/2010/main" val="596144083"/>
              </p:ext>
            </p:extLst>
          </p:nvPr>
        </p:nvGraphicFramePr>
        <p:xfrm>
          <a:off x="609600" y="1676400"/>
          <a:ext cx="6858000" cy="835025"/>
        </p:xfrm>
        <a:graphic>
          <a:graphicData uri="http://schemas.openxmlformats.org/presentationml/2006/ole">
            <mc:AlternateContent xmlns:mc="http://schemas.openxmlformats.org/markup-compatibility/2006">
              <mc:Choice xmlns:v="urn:schemas-microsoft-com:vml" Requires="v">
                <p:oleObj spid="_x0000_s172124" name="Equation" r:id="rId3" imgW="2298600" imgH="279360" progId="Equation.DSMT4">
                  <p:embed/>
                </p:oleObj>
              </mc:Choice>
              <mc:Fallback>
                <p:oleObj name="Equation" r:id="rId3" imgW="229860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68580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5" name="Object 5"/>
          <p:cNvGraphicFramePr>
            <a:graphicFrameLocks noChangeAspect="1"/>
          </p:cNvGraphicFramePr>
          <p:nvPr/>
        </p:nvGraphicFramePr>
        <p:xfrm>
          <a:off x="2133600" y="3048000"/>
          <a:ext cx="5715000" cy="884238"/>
        </p:xfrm>
        <a:graphic>
          <a:graphicData uri="http://schemas.openxmlformats.org/presentationml/2006/ole">
            <mc:AlternateContent xmlns:mc="http://schemas.openxmlformats.org/markup-compatibility/2006">
              <mc:Choice xmlns:v="urn:schemas-microsoft-com:vml" Requires="v">
                <p:oleObj spid="_x0000_s172125" name="Equation" r:id="rId5" imgW="1892160" imgH="291960" progId="Equation.DSMT4">
                  <p:embed/>
                </p:oleObj>
              </mc:Choice>
              <mc:Fallback>
                <p:oleObj name="Equation" r:id="rId5" imgW="1892160" imgH="291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048000"/>
                        <a:ext cx="57150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p:txBody>
      </p:sp>
      <p:graphicFrame>
        <p:nvGraphicFramePr>
          <p:cNvPr id="173058" name="Object 4"/>
          <p:cNvGraphicFramePr>
            <a:graphicFrameLocks noChangeAspect="1"/>
          </p:cNvGraphicFramePr>
          <p:nvPr/>
        </p:nvGraphicFramePr>
        <p:xfrm>
          <a:off x="838200" y="1295400"/>
          <a:ext cx="5532438" cy="722313"/>
        </p:xfrm>
        <a:graphic>
          <a:graphicData uri="http://schemas.openxmlformats.org/presentationml/2006/ole">
            <mc:AlternateContent xmlns:mc="http://schemas.openxmlformats.org/markup-compatibility/2006">
              <mc:Choice xmlns:v="urn:schemas-microsoft-com:vml" Requires="v">
                <p:oleObj spid="_x0000_s173214" name="Equation" r:id="rId3" imgW="1854000" imgH="241200" progId="Equation.DSMT4">
                  <p:embed/>
                </p:oleObj>
              </mc:Choice>
              <mc:Fallback>
                <p:oleObj name="Equation" r:id="rId3" imgW="185400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55324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5"/>
          <p:cNvGraphicFramePr>
            <a:graphicFrameLocks noChangeAspect="1"/>
          </p:cNvGraphicFramePr>
          <p:nvPr/>
        </p:nvGraphicFramePr>
        <p:xfrm>
          <a:off x="990600" y="2438400"/>
          <a:ext cx="5986463" cy="722313"/>
        </p:xfrm>
        <a:graphic>
          <a:graphicData uri="http://schemas.openxmlformats.org/presentationml/2006/ole">
            <mc:AlternateContent xmlns:mc="http://schemas.openxmlformats.org/markup-compatibility/2006">
              <mc:Choice xmlns:v="urn:schemas-microsoft-com:vml" Requires="v">
                <p:oleObj spid="_x0000_s173215" name="Equation" r:id="rId5" imgW="2006280" imgH="241200" progId="Equation.DSMT4">
                  <p:embed/>
                </p:oleObj>
              </mc:Choice>
              <mc:Fallback>
                <p:oleObj name="Equation" r:id="rId5" imgW="200628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438400"/>
                        <a:ext cx="5986463"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0" name="Object 6"/>
          <p:cNvGraphicFramePr>
            <a:graphicFrameLocks noChangeAspect="1"/>
          </p:cNvGraphicFramePr>
          <p:nvPr>
            <p:extLst>
              <p:ext uri="{D42A27DB-BD31-4B8C-83A1-F6EECF244321}">
                <p14:modId xmlns:p14="http://schemas.microsoft.com/office/powerpoint/2010/main" val="2438943376"/>
              </p:ext>
            </p:extLst>
          </p:nvPr>
        </p:nvGraphicFramePr>
        <p:xfrm>
          <a:off x="683568" y="4365104"/>
          <a:ext cx="4581525" cy="836613"/>
        </p:xfrm>
        <a:graphic>
          <a:graphicData uri="http://schemas.openxmlformats.org/presentationml/2006/ole">
            <mc:AlternateContent xmlns:mc="http://schemas.openxmlformats.org/markup-compatibility/2006">
              <mc:Choice xmlns:v="urn:schemas-microsoft-com:vml" Requires="v">
                <p:oleObj spid="_x0000_s173216" name="Equation" r:id="rId7" imgW="1536480" imgH="279360" progId="Equation.DSMT4">
                  <p:embed/>
                </p:oleObj>
              </mc:Choice>
              <mc:Fallback>
                <p:oleObj name="Equation" r:id="rId7" imgW="1536480" imgH="279360" progId="Equation.DSMT4">
                  <p:embed/>
                  <p:pic>
                    <p:nvPicPr>
                      <p:cNvPr id="0" name="Object 6"/>
                      <p:cNvPicPr>
                        <a:picLocks noChangeAspect="1" noChangeArrowheads="1"/>
                      </p:cNvPicPr>
                      <p:nvPr/>
                    </p:nvPicPr>
                    <p:blipFill>
                      <a:blip r:embed="rId8"/>
                      <a:srcRect/>
                      <a:stretch>
                        <a:fillRect/>
                      </a:stretch>
                    </p:blipFill>
                    <p:spPr bwMode="auto">
                      <a:xfrm>
                        <a:off x="683568" y="4365104"/>
                        <a:ext cx="4581525"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1" name="Object 7"/>
          <p:cNvGraphicFramePr>
            <a:graphicFrameLocks noChangeAspect="1"/>
          </p:cNvGraphicFramePr>
          <p:nvPr>
            <p:extLst>
              <p:ext uri="{D42A27DB-BD31-4B8C-83A1-F6EECF244321}">
                <p14:modId xmlns:p14="http://schemas.microsoft.com/office/powerpoint/2010/main" val="3236880407"/>
              </p:ext>
            </p:extLst>
          </p:nvPr>
        </p:nvGraphicFramePr>
        <p:xfrm>
          <a:off x="611560" y="5373216"/>
          <a:ext cx="4618038" cy="874713"/>
        </p:xfrm>
        <a:graphic>
          <a:graphicData uri="http://schemas.openxmlformats.org/presentationml/2006/ole">
            <mc:AlternateContent xmlns:mc="http://schemas.openxmlformats.org/markup-compatibility/2006">
              <mc:Choice xmlns:v="urn:schemas-microsoft-com:vml" Requires="v">
                <p:oleObj spid="_x0000_s173217" name="Equation" r:id="rId9" imgW="1549080" imgH="291960" progId="Equation.DSMT4">
                  <p:embed/>
                </p:oleObj>
              </mc:Choice>
              <mc:Fallback>
                <p:oleObj name="Equation" r:id="rId9" imgW="1549080" imgH="291960" progId="Equation.DSMT4">
                  <p:embed/>
                  <p:pic>
                    <p:nvPicPr>
                      <p:cNvPr id="0" name="Object 7"/>
                      <p:cNvPicPr>
                        <a:picLocks noChangeAspect="1" noChangeArrowheads="1"/>
                      </p:cNvPicPr>
                      <p:nvPr/>
                    </p:nvPicPr>
                    <p:blipFill>
                      <a:blip r:embed="rId10"/>
                      <a:srcRect/>
                      <a:stretch>
                        <a:fillRect/>
                      </a:stretch>
                    </p:blipFill>
                    <p:spPr bwMode="auto">
                      <a:xfrm>
                        <a:off x="611560" y="5373216"/>
                        <a:ext cx="4618038"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2" name="Object 8"/>
          <p:cNvGraphicFramePr>
            <a:graphicFrameLocks noChangeAspect="1"/>
          </p:cNvGraphicFramePr>
          <p:nvPr/>
        </p:nvGraphicFramePr>
        <p:xfrm>
          <a:off x="914400" y="3352800"/>
          <a:ext cx="2273300" cy="722313"/>
        </p:xfrm>
        <a:graphic>
          <a:graphicData uri="http://schemas.openxmlformats.org/presentationml/2006/ole">
            <mc:AlternateContent xmlns:mc="http://schemas.openxmlformats.org/markup-compatibility/2006">
              <mc:Choice xmlns:v="urn:schemas-microsoft-com:vml" Requires="v">
                <p:oleObj spid="_x0000_s173218" name="Equation" r:id="rId11" imgW="761760" imgH="241200" progId="Equation.DSMT4">
                  <p:embed/>
                </p:oleObj>
              </mc:Choice>
              <mc:Fallback>
                <p:oleObj name="Equation" r:id="rId11" imgW="76176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352800"/>
                        <a:ext cx="22733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1" name="Rectangle 3"/>
          <p:cNvSpPr>
            <a:spLocks noGrp="1" noChangeArrowheads="1"/>
          </p:cNvSpPr>
          <p:nvPr>
            <p:ph type="body" sz="half" idx="1"/>
          </p:nvPr>
        </p:nvSpPr>
        <p:spPr>
          <a:xfrm>
            <a:off x="323850" y="908050"/>
            <a:ext cx="8569325" cy="5257800"/>
          </a:xfrm>
        </p:spPr>
        <p:txBody>
          <a:bodyPr/>
          <a:lstStyle/>
          <a:p>
            <a:pPr eaLnBrk="1" hangingPunct="1">
              <a:buFont typeface="Wingdings" pitchFamily="2" charset="2"/>
              <a:buNone/>
              <a:defRPr/>
            </a:pPr>
            <a:r>
              <a:rPr lang="en-US" altLang="zh-CN" sz="2800" b="1" smtClean="0">
                <a:solidFill>
                  <a:schemeClr val="hlink"/>
                </a:solidFill>
              </a:rPr>
              <a:t>2. </a:t>
            </a:r>
            <a:r>
              <a:rPr lang="zh-CN" altLang="en-US" sz="2800" b="1" smtClean="0">
                <a:solidFill>
                  <a:schemeClr val="hlink"/>
                </a:solidFill>
              </a:rPr>
              <a:t>模糊集合的表示方法</a:t>
            </a:r>
          </a:p>
          <a:p>
            <a:pPr eaLnBrk="1" hangingPunct="1">
              <a:buFont typeface="Wingdings" pitchFamily="2" charset="2"/>
              <a:buNone/>
              <a:defRPr/>
            </a:pPr>
            <a:r>
              <a:rPr lang="en-US" altLang="zh-CN" sz="2800" b="1" smtClean="0">
                <a:solidFill>
                  <a:srgbClr val="00FF00"/>
                </a:solidFill>
              </a:rPr>
              <a:t>   </a:t>
            </a:r>
            <a:r>
              <a:rPr lang="en-US" altLang="zh-CN" b="1" smtClean="0">
                <a:solidFill>
                  <a:srgbClr val="00FF00"/>
                </a:solidFill>
              </a:rPr>
              <a:t>a.</a:t>
            </a:r>
            <a:r>
              <a:rPr lang="zh-CN" altLang="en-US" sz="2800" b="1" smtClean="0">
                <a:solidFill>
                  <a:srgbClr val="00FF00"/>
                </a:solidFill>
              </a:rPr>
              <a:t>有限论域表示（</a:t>
            </a:r>
            <a:r>
              <a:rPr lang="en-US" altLang="zh-CN" sz="2800" b="1" smtClean="0">
                <a:solidFill>
                  <a:srgbClr val="00FF00"/>
                </a:solidFill>
              </a:rPr>
              <a:t>Zadeh</a:t>
            </a:r>
            <a:r>
              <a:rPr lang="zh-CN" altLang="en-US" sz="2800" b="1" smtClean="0">
                <a:solidFill>
                  <a:srgbClr val="00FF00"/>
                </a:solidFill>
              </a:rPr>
              <a:t>表示法）：</a:t>
            </a:r>
            <a:r>
              <a:rPr lang="zh-CN" altLang="en-US" sz="2800" b="1" smtClean="0"/>
              <a:t/>
            </a:r>
            <a:br>
              <a:rPr lang="zh-CN" altLang="en-US" sz="2800" b="1" smtClean="0"/>
            </a:br>
            <a:r>
              <a:rPr lang="zh-CN" altLang="en-US" sz="2800" b="1" smtClean="0"/>
              <a:t>若论域</a:t>
            </a:r>
            <a:r>
              <a:rPr lang="en-US" altLang="zh-CN" sz="2800" b="1" smtClean="0"/>
              <a:t>U={</a:t>
            </a:r>
            <a:r>
              <a:rPr lang="en-US" altLang="zh-CN" b="1" smtClean="0"/>
              <a:t>u</a:t>
            </a:r>
            <a:r>
              <a:rPr lang="en-US" altLang="zh-CN" sz="2400" b="1" smtClean="0"/>
              <a:t>1</a:t>
            </a:r>
            <a:r>
              <a:rPr lang="en-US" altLang="zh-CN" sz="2800" b="1" smtClean="0"/>
              <a:t>,</a:t>
            </a:r>
            <a:r>
              <a:rPr lang="en-US" altLang="zh-CN" b="1" smtClean="0"/>
              <a:t>u</a:t>
            </a:r>
            <a:r>
              <a:rPr lang="en-US" altLang="zh-CN" sz="2400" b="1" smtClean="0"/>
              <a:t>2</a:t>
            </a:r>
            <a:r>
              <a:rPr lang="en-US" altLang="zh-CN" sz="2800" b="1" smtClean="0"/>
              <a:t>,</a:t>
            </a:r>
            <a:r>
              <a:rPr lang="en-US" altLang="zh-CN" b="1" smtClean="0"/>
              <a:t>u</a:t>
            </a:r>
            <a:r>
              <a:rPr lang="en-US" altLang="zh-CN" sz="2400" b="1" smtClean="0"/>
              <a:t>3</a:t>
            </a:r>
            <a:r>
              <a:rPr lang="en-US" altLang="zh-CN" sz="2800" b="1" smtClean="0">
                <a:latin typeface="Arial"/>
              </a:rPr>
              <a:t>……</a:t>
            </a:r>
            <a:r>
              <a:rPr lang="en-US" altLang="zh-CN" b="1" smtClean="0"/>
              <a:t>u</a:t>
            </a:r>
            <a:r>
              <a:rPr lang="en-US" altLang="zh-CN" sz="2400" b="1" smtClean="0"/>
              <a:t>n</a:t>
            </a:r>
            <a:r>
              <a:rPr lang="en-US" altLang="zh-CN" sz="2800" b="1" smtClean="0"/>
              <a:t>} ,</a:t>
            </a:r>
            <a:r>
              <a:rPr lang="zh-CN" altLang="en-US" sz="2800" b="1" smtClean="0"/>
              <a:t>则</a:t>
            </a:r>
            <a:r>
              <a:rPr lang="en-US" altLang="zh-CN" sz="2800" b="1" smtClean="0"/>
              <a:t>U</a:t>
            </a:r>
            <a:r>
              <a:rPr lang="zh-CN" altLang="en-US" sz="2800" b="1" smtClean="0"/>
              <a:t>上的模糊子集</a:t>
            </a:r>
            <a:r>
              <a:rPr lang="en-US" altLang="zh-CN" sz="2800" b="1" u="sng" smtClean="0"/>
              <a:t>A</a:t>
            </a:r>
            <a:r>
              <a:rPr lang="zh-CN" altLang="en-US" sz="2800" b="1" smtClean="0"/>
              <a:t>表示为： </a:t>
            </a:r>
          </a:p>
          <a:p>
            <a:pPr eaLnBrk="1" hangingPunct="1">
              <a:defRPr/>
            </a:pPr>
            <a:endParaRPr lang="zh-CN" altLang="en-US" sz="2800" b="1" smtClean="0"/>
          </a:p>
          <a:p>
            <a:pPr eaLnBrk="1" hangingPunct="1">
              <a:defRPr/>
            </a:pPr>
            <a:endParaRPr lang="zh-CN" altLang="en-US" sz="2800" b="1" smtClean="0"/>
          </a:p>
          <a:p>
            <a:pPr eaLnBrk="1" hangingPunct="1">
              <a:defRPr/>
            </a:pPr>
            <a:endParaRPr lang="zh-CN" altLang="en-US" sz="2800" b="1" smtClean="0"/>
          </a:p>
          <a:p>
            <a:pPr eaLnBrk="1" hangingPunct="1">
              <a:defRPr/>
            </a:pPr>
            <a:endParaRPr lang="zh-CN" altLang="en-US" sz="2800" b="1" smtClean="0"/>
          </a:p>
          <a:p>
            <a:pPr eaLnBrk="1" hangingPunct="1">
              <a:buFont typeface="Wingdings" pitchFamily="2" charset="2"/>
              <a:buNone/>
              <a:defRPr/>
            </a:pPr>
            <a:r>
              <a:rPr lang="zh-CN" altLang="en-US" sz="2800" b="1" smtClean="0"/>
              <a:t>      其中</a:t>
            </a:r>
            <a:r>
              <a:rPr lang="en-US" altLang="zh-CN" sz="2800" b="1" smtClean="0"/>
              <a:t>               (i=1,2,3,</a:t>
            </a:r>
            <a:r>
              <a:rPr lang="en-US" altLang="zh-CN" sz="2800" b="1" smtClean="0">
                <a:latin typeface="Arial"/>
              </a:rPr>
              <a:t>……</a:t>
            </a:r>
            <a:r>
              <a:rPr lang="en-US" altLang="zh-CN" sz="2800" b="1" smtClean="0"/>
              <a:t>n)</a:t>
            </a:r>
            <a:r>
              <a:rPr lang="en-US" altLang="zh-CN" sz="2800" b="1" smtClean="0">
                <a:latin typeface="Arial"/>
              </a:rPr>
              <a:t>——</a:t>
            </a:r>
            <a:r>
              <a:rPr lang="zh-CN" altLang="en-US" sz="2800" b="1" smtClean="0"/>
              <a:t>隶属度</a:t>
            </a:r>
          </a:p>
          <a:p>
            <a:pPr eaLnBrk="1" hangingPunct="1">
              <a:defRPr/>
            </a:pPr>
            <a:endParaRPr lang="zh-CN" altLang="en-US" sz="2800" b="1" smtClean="0"/>
          </a:p>
        </p:txBody>
      </p:sp>
      <p:graphicFrame>
        <p:nvGraphicFramePr>
          <p:cNvPr id="8194" name="Object 4"/>
          <p:cNvGraphicFramePr>
            <a:graphicFrameLocks noGrp="1" noChangeAspect="1"/>
          </p:cNvGraphicFramePr>
          <p:nvPr>
            <p:ph sz="half" idx="2"/>
          </p:nvPr>
        </p:nvGraphicFramePr>
        <p:xfrm>
          <a:off x="2195513" y="2565400"/>
          <a:ext cx="3087687" cy="2000250"/>
        </p:xfrm>
        <a:graphic>
          <a:graphicData uri="http://schemas.openxmlformats.org/presentationml/2006/ole">
            <mc:AlternateContent xmlns:mc="http://schemas.openxmlformats.org/markup-compatibility/2006">
              <mc:Choice xmlns:v="urn:schemas-microsoft-com:vml" Requires="v">
                <p:oleObj spid="_x0000_s8257" name="Equation" r:id="rId3" imgW="850680" imgH="558720" progId="Equation.3">
                  <p:embed/>
                </p:oleObj>
              </mc:Choice>
              <mc:Fallback>
                <p:oleObj name="Equation" r:id="rId3" imgW="850680" imgH="5587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565400"/>
                        <a:ext cx="3087687" cy="2000250"/>
                      </a:xfrm>
                      <a:prstGeom prst="rect">
                        <a:avLst/>
                      </a:prstGeom>
                    </p:spPr>
                  </p:pic>
                </p:oleObj>
              </mc:Fallback>
            </mc:AlternateContent>
          </a:graphicData>
        </a:graphic>
      </p:graphicFrame>
      <p:graphicFrame>
        <p:nvGraphicFramePr>
          <p:cNvPr id="8195" name="Object 7"/>
          <p:cNvGraphicFramePr>
            <a:graphicFrameLocks noChangeAspect="1"/>
          </p:cNvGraphicFramePr>
          <p:nvPr/>
        </p:nvGraphicFramePr>
        <p:xfrm>
          <a:off x="1619250" y="4724400"/>
          <a:ext cx="1355725" cy="812800"/>
        </p:xfrm>
        <a:graphic>
          <a:graphicData uri="http://schemas.openxmlformats.org/presentationml/2006/ole">
            <mc:AlternateContent xmlns:mc="http://schemas.openxmlformats.org/markup-compatibility/2006">
              <mc:Choice xmlns:v="urn:schemas-microsoft-com:vml" Requires="v">
                <p:oleObj spid="_x0000_s8258" name="Equation" r:id="rId5" imgW="380880" imgH="228600" progId="Equation.3">
                  <p:embed/>
                </p:oleObj>
              </mc:Choice>
              <mc:Fallback>
                <p:oleObj name="Equation" r:id="rId5" imgW="38088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724400"/>
                        <a:ext cx="135572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8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sp>
        <p:nvSpPr>
          <p:cNvPr id="481284" name="Line 4"/>
          <p:cNvSpPr>
            <a:spLocks noChangeShapeType="1"/>
          </p:cNvSpPr>
          <p:nvPr/>
        </p:nvSpPr>
        <p:spPr bwMode="auto">
          <a:xfrm flipV="1">
            <a:off x="762000" y="6096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5" name="Line 5"/>
          <p:cNvSpPr>
            <a:spLocks noChangeShapeType="1"/>
          </p:cNvSpPr>
          <p:nvPr/>
        </p:nvSpPr>
        <p:spPr bwMode="auto">
          <a:xfrm>
            <a:off x="609600" y="33528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6" name="Line 6"/>
          <p:cNvSpPr>
            <a:spLocks noChangeShapeType="1"/>
          </p:cNvSpPr>
          <p:nvPr/>
        </p:nvSpPr>
        <p:spPr bwMode="auto">
          <a:xfrm flipV="1">
            <a:off x="762000" y="35814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7" name="Line 7"/>
          <p:cNvSpPr>
            <a:spLocks noChangeShapeType="1"/>
          </p:cNvSpPr>
          <p:nvPr/>
        </p:nvSpPr>
        <p:spPr bwMode="auto">
          <a:xfrm flipV="1">
            <a:off x="5791200" y="23622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8" name="Line 8"/>
          <p:cNvSpPr>
            <a:spLocks noChangeShapeType="1"/>
          </p:cNvSpPr>
          <p:nvPr/>
        </p:nvSpPr>
        <p:spPr bwMode="auto">
          <a:xfrm>
            <a:off x="685800" y="62484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9" name="Line 9"/>
          <p:cNvSpPr>
            <a:spLocks noChangeShapeType="1"/>
          </p:cNvSpPr>
          <p:nvPr/>
        </p:nvSpPr>
        <p:spPr bwMode="auto">
          <a:xfrm>
            <a:off x="5638800" y="51054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0" name="Line 10"/>
          <p:cNvSpPr>
            <a:spLocks noChangeShapeType="1"/>
          </p:cNvSpPr>
          <p:nvPr/>
        </p:nvSpPr>
        <p:spPr bwMode="auto">
          <a:xfrm flipV="1">
            <a:off x="1371600" y="9144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1" name="Line 11"/>
          <p:cNvSpPr>
            <a:spLocks noChangeShapeType="1"/>
          </p:cNvSpPr>
          <p:nvPr/>
        </p:nvSpPr>
        <p:spPr bwMode="auto">
          <a:xfrm>
            <a:off x="1905000" y="9144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2" name="Line 12"/>
          <p:cNvSpPr>
            <a:spLocks noChangeShapeType="1"/>
          </p:cNvSpPr>
          <p:nvPr/>
        </p:nvSpPr>
        <p:spPr bwMode="auto">
          <a:xfrm flipV="1">
            <a:off x="1835150" y="90805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3" name="Line 13"/>
          <p:cNvSpPr>
            <a:spLocks noChangeShapeType="1"/>
          </p:cNvSpPr>
          <p:nvPr/>
        </p:nvSpPr>
        <p:spPr bwMode="auto">
          <a:xfrm>
            <a:off x="2362200" y="9144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4" name="Line 14"/>
          <p:cNvSpPr>
            <a:spLocks noChangeShapeType="1"/>
          </p:cNvSpPr>
          <p:nvPr/>
        </p:nvSpPr>
        <p:spPr bwMode="auto">
          <a:xfrm flipV="1">
            <a:off x="1447800" y="38100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5" name="Line 15"/>
          <p:cNvSpPr>
            <a:spLocks noChangeShapeType="1"/>
          </p:cNvSpPr>
          <p:nvPr/>
        </p:nvSpPr>
        <p:spPr bwMode="auto">
          <a:xfrm>
            <a:off x="1981200" y="38100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6" name="Line 16"/>
          <p:cNvSpPr>
            <a:spLocks noChangeShapeType="1"/>
          </p:cNvSpPr>
          <p:nvPr/>
        </p:nvSpPr>
        <p:spPr bwMode="auto">
          <a:xfrm flipV="1">
            <a:off x="2209800" y="381000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7" name="Line 17"/>
          <p:cNvSpPr>
            <a:spLocks noChangeShapeType="1"/>
          </p:cNvSpPr>
          <p:nvPr/>
        </p:nvSpPr>
        <p:spPr bwMode="auto">
          <a:xfrm>
            <a:off x="2743200" y="38862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8" name="Line 18"/>
          <p:cNvSpPr>
            <a:spLocks noChangeShapeType="1"/>
          </p:cNvSpPr>
          <p:nvPr/>
        </p:nvSpPr>
        <p:spPr bwMode="auto">
          <a:xfrm>
            <a:off x="2133600" y="1981200"/>
            <a:ext cx="2362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9" name="Line 19"/>
          <p:cNvSpPr>
            <a:spLocks noChangeShapeType="1"/>
          </p:cNvSpPr>
          <p:nvPr/>
        </p:nvSpPr>
        <p:spPr bwMode="auto">
          <a:xfrm>
            <a:off x="2286000" y="5638800"/>
            <a:ext cx="22098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2" name="Object 20"/>
          <p:cNvGraphicFramePr>
            <a:graphicFrameLocks noChangeAspect="1"/>
          </p:cNvGraphicFramePr>
          <p:nvPr/>
        </p:nvGraphicFramePr>
        <p:xfrm>
          <a:off x="2438400" y="914400"/>
          <a:ext cx="523875" cy="623888"/>
        </p:xfrm>
        <a:graphic>
          <a:graphicData uri="http://schemas.openxmlformats.org/presentationml/2006/ole">
            <mc:AlternateContent xmlns:mc="http://schemas.openxmlformats.org/markup-compatibility/2006">
              <mc:Choice xmlns:v="urn:schemas-microsoft-com:vml" Requires="v">
                <p:oleObj spid="_x0000_s174549" name="Equation" r:id="rId3" imgW="190440" imgH="215640" progId="Equation.DSMT4">
                  <p:embed/>
                </p:oleObj>
              </mc:Choice>
              <mc:Fallback>
                <p:oleObj name="Equation" r:id="rId3" imgW="190440" imgH="21564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9144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3" name="Object 21"/>
          <p:cNvGraphicFramePr>
            <a:graphicFrameLocks noChangeAspect="1"/>
          </p:cNvGraphicFramePr>
          <p:nvPr/>
        </p:nvGraphicFramePr>
        <p:xfrm>
          <a:off x="1295400" y="914400"/>
          <a:ext cx="419100" cy="623888"/>
        </p:xfrm>
        <a:graphic>
          <a:graphicData uri="http://schemas.openxmlformats.org/presentationml/2006/ole">
            <mc:AlternateContent xmlns:mc="http://schemas.openxmlformats.org/markup-compatibility/2006">
              <mc:Choice xmlns:v="urn:schemas-microsoft-com:vml" Requires="v">
                <p:oleObj spid="_x0000_s174550" name="Equation" r:id="rId5" imgW="152280" imgH="215640" progId="Equation.DSMT4">
                  <p:embed/>
                </p:oleObj>
              </mc:Choice>
              <mc:Fallback>
                <p:oleObj name="Equation" r:id="rId5" imgW="152280" imgH="21564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9144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4" name="Object 22"/>
          <p:cNvGraphicFramePr>
            <a:graphicFrameLocks noChangeAspect="1"/>
          </p:cNvGraphicFramePr>
          <p:nvPr/>
        </p:nvGraphicFramePr>
        <p:xfrm>
          <a:off x="2895600" y="4038600"/>
          <a:ext cx="523875" cy="587375"/>
        </p:xfrm>
        <a:graphic>
          <a:graphicData uri="http://schemas.openxmlformats.org/presentationml/2006/ole">
            <mc:AlternateContent xmlns:mc="http://schemas.openxmlformats.org/markup-compatibility/2006">
              <mc:Choice xmlns:v="urn:schemas-microsoft-com:vml" Requires="v">
                <p:oleObj spid="_x0000_s174551" name="Equation" r:id="rId7" imgW="190440" imgH="203040" progId="Equation.DSMT4">
                  <p:embed/>
                </p:oleObj>
              </mc:Choice>
              <mc:Fallback>
                <p:oleObj name="Equation" r:id="rId7" imgW="190440" imgH="20304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4038600"/>
                        <a:ext cx="52387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5" name="Object 23"/>
          <p:cNvGraphicFramePr>
            <a:graphicFrameLocks noChangeAspect="1"/>
          </p:cNvGraphicFramePr>
          <p:nvPr/>
        </p:nvGraphicFramePr>
        <p:xfrm>
          <a:off x="1371600" y="4114800"/>
          <a:ext cx="419100" cy="587375"/>
        </p:xfrm>
        <a:graphic>
          <a:graphicData uri="http://schemas.openxmlformats.org/presentationml/2006/ole">
            <mc:AlternateContent xmlns:mc="http://schemas.openxmlformats.org/markup-compatibility/2006">
              <mc:Choice xmlns:v="urn:schemas-microsoft-com:vml" Requires="v">
                <p:oleObj spid="_x0000_s174552" name="Equation" r:id="rId9" imgW="152280" imgH="203040" progId="Equation.DSMT4">
                  <p:embed/>
                </p:oleObj>
              </mc:Choice>
              <mc:Fallback>
                <p:oleObj name="Equation" r:id="rId9" imgW="152280" imgH="20304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4114800"/>
                        <a:ext cx="4191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6" name="Object 24"/>
          <p:cNvGraphicFramePr>
            <a:graphicFrameLocks noChangeAspect="1"/>
          </p:cNvGraphicFramePr>
          <p:nvPr/>
        </p:nvGraphicFramePr>
        <p:xfrm>
          <a:off x="7239000" y="2286000"/>
          <a:ext cx="419100" cy="623888"/>
        </p:xfrm>
        <a:graphic>
          <a:graphicData uri="http://schemas.openxmlformats.org/presentationml/2006/ole">
            <mc:AlternateContent xmlns:mc="http://schemas.openxmlformats.org/markup-compatibility/2006">
              <mc:Choice xmlns:v="urn:schemas-microsoft-com:vml" Requires="v">
                <p:oleObj spid="_x0000_s174553" name="Equation" r:id="rId11" imgW="152280" imgH="215640" progId="Equation.DSMT4">
                  <p:embed/>
                </p:oleObj>
              </mc:Choice>
              <mc:Fallback>
                <p:oleObj name="Equation" r:id="rId11" imgW="152280" imgH="21564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22860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13" name="Rectangle 25"/>
          <p:cNvSpPr>
            <a:spLocks noChangeArrowheads="1"/>
          </p:cNvSpPr>
          <p:nvPr/>
        </p:nvSpPr>
        <p:spPr bwMode="auto">
          <a:xfrm>
            <a:off x="4114800" y="4191000"/>
            <a:ext cx="9144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min</a:t>
            </a:r>
          </a:p>
        </p:txBody>
      </p:sp>
      <p:sp>
        <p:nvSpPr>
          <p:cNvPr id="481306" name="Line 26"/>
          <p:cNvSpPr>
            <a:spLocks noChangeShapeType="1"/>
          </p:cNvSpPr>
          <p:nvPr/>
        </p:nvSpPr>
        <p:spPr bwMode="auto">
          <a:xfrm flipV="1">
            <a:off x="4495800" y="4800600"/>
            <a:ext cx="0" cy="838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7" name="Line 27"/>
          <p:cNvSpPr>
            <a:spLocks noChangeShapeType="1"/>
          </p:cNvSpPr>
          <p:nvPr/>
        </p:nvSpPr>
        <p:spPr bwMode="auto">
          <a:xfrm>
            <a:off x="4495800" y="1981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8" name="Line 28"/>
          <p:cNvSpPr>
            <a:spLocks noChangeShapeType="1"/>
          </p:cNvSpPr>
          <p:nvPr/>
        </p:nvSpPr>
        <p:spPr bwMode="auto">
          <a:xfrm>
            <a:off x="3200400" y="19812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9" name="Line 29"/>
          <p:cNvSpPr>
            <a:spLocks noChangeShapeType="1"/>
          </p:cNvSpPr>
          <p:nvPr/>
        </p:nvSpPr>
        <p:spPr bwMode="auto">
          <a:xfrm>
            <a:off x="3505200" y="5638800"/>
            <a:ext cx="0" cy="6096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7" name="Object 30"/>
          <p:cNvGraphicFramePr>
            <a:graphicFrameLocks noChangeAspect="1"/>
          </p:cNvGraphicFramePr>
          <p:nvPr/>
        </p:nvGraphicFramePr>
        <p:xfrm>
          <a:off x="3282950" y="2368550"/>
          <a:ext cx="558800" cy="698500"/>
        </p:xfrm>
        <a:graphic>
          <a:graphicData uri="http://schemas.openxmlformats.org/presentationml/2006/ole">
            <mc:AlternateContent xmlns:mc="http://schemas.openxmlformats.org/markup-compatibility/2006">
              <mc:Choice xmlns:v="urn:schemas-microsoft-com:vml" Requires="v">
                <p:oleObj spid="_x0000_s174554" name="Equation" r:id="rId13" imgW="203040" imgH="241200" progId="Equation.DSMT4">
                  <p:embed/>
                </p:oleObj>
              </mc:Choice>
              <mc:Fallback>
                <p:oleObj name="Equation" r:id="rId13" imgW="203040" imgH="2412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2950" y="2368550"/>
                        <a:ext cx="5588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8" name="Object 31"/>
          <p:cNvGraphicFramePr>
            <a:graphicFrameLocks noChangeAspect="1"/>
          </p:cNvGraphicFramePr>
          <p:nvPr/>
        </p:nvGraphicFramePr>
        <p:xfrm>
          <a:off x="3581400" y="5562600"/>
          <a:ext cx="558800" cy="700088"/>
        </p:xfrm>
        <a:graphic>
          <a:graphicData uri="http://schemas.openxmlformats.org/presentationml/2006/ole">
            <mc:AlternateContent xmlns:mc="http://schemas.openxmlformats.org/markup-compatibility/2006">
              <mc:Choice xmlns:v="urn:schemas-microsoft-com:vml" Requires="v">
                <p:oleObj spid="_x0000_s174555" name="Equation" r:id="rId15" imgW="203040" imgH="241200" progId="Equation.DSMT4">
                  <p:embed/>
                </p:oleObj>
              </mc:Choice>
              <mc:Fallback>
                <p:oleObj name="Equation" r:id="rId15" imgW="203040" imgH="2412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1400" y="5562600"/>
                        <a:ext cx="558800" cy="70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12" name="Line 32"/>
          <p:cNvSpPr>
            <a:spLocks noChangeShapeType="1"/>
          </p:cNvSpPr>
          <p:nvPr/>
        </p:nvSpPr>
        <p:spPr bwMode="auto">
          <a:xfrm flipV="1">
            <a:off x="6019800" y="3048000"/>
            <a:ext cx="1295400" cy="2057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3" name="Line 33"/>
          <p:cNvSpPr>
            <a:spLocks noChangeShapeType="1"/>
          </p:cNvSpPr>
          <p:nvPr/>
        </p:nvSpPr>
        <p:spPr bwMode="auto">
          <a:xfrm>
            <a:off x="7315200" y="3048000"/>
            <a:ext cx="1295400" cy="2057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4" name="Line 34"/>
          <p:cNvSpPr>
            <a:spLocks noChangeShapeType="1"/>
          </p:cNvSpPr>
          <p:nvPr/>
        </p:nvSpPr>
        <p:spPr bwMode="auto">
          <a:xfrm>
            <a:off x="5029200" y="4419600"/>
            <a:ext cx="3886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5" name="Line 35"/>
          <p:cNvSpPr>
            <a:spLocks noChangeShapeType="1"/>
          </p:cNvSpPr>
          <p:nvPr/>
        </p:nvSpPr>
        <p:spPr bwMode="auto">
          <a:xfrm flipH="1">
            <a:off x="65532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6" name="Line 36"/>
          <p:cNvSpPr>
            <a:spLocks noChangeShapeType="1"/>
          </p:cNvSpPr>
          <p:nvPr/>
        </p:nvSpPr>
        <p:spPr bwMode="auto">
          <a:xfrm flipH="1">
            <a:off x="68580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7" name="Line 37"/>
          <p:cNvSpPr>
            <a:spLocks noChangeShapeType="1"/>
          </p:cNvSpPr>
          <p:nvPr/>
        </p:nvSpPr>
        <p:spPr bwMode="auto">
          <a:xfrm flipH="1">
            <a:off x="70866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8" name="Line 38"/>
          <p:cNvSpPr>
            <a:spLocks noChangeShapeType="1"/>
          </p:cNvSpPr>
          <p:nvPr/>
        </p:nvSpPr>
        <p:spPr bwMode="auto">
          <a:xfrm flipH="1">
            <a:off x="73914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9" name="Line 39"/>
          <p:cNvSpPr>
            <a:spLocks noChangeShapeType="1"/>
          </p:cNvSpPr>
          <p:nvPr/>
        </p:nvSpPr>
        <p:spPr bwMode="auto">
          <a:xfrm flipH="1">
            <a:off x="63246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20" name="Line 40"/>
          <p:cNvSpPr>
            <a:spLocks noChangeShapeType="1"/>
          </p:cNvSpPr>
          <p:nvPr/>
        </p:nvSpPr>
        <p:spPr bwMode="auto">
          <a:xfrm flipH="1">
            <a:off x="76962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21" name="Line 41"/>
          <p:cNvSpPr>
            <a:spLocks noChangeShapeType="1"/>
          </p:cNvSpPr>
          <p:nvPr/>
        </p:nvSpPr>
        <p:spPr bwMode="auto">
          <a:xfrm flipH="1">
            <a:off x="8077200" y="4724400"/>
            <a:ext cx="228600" cy="381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9" name="Object 42"/>
          <p:cNvGraphicFramePr>
            <a:graphicFrameLocks noChangeAspect="1"/>
          </p:cNvGraphicFramePr>
          <p:nvPr/>
        </p:nvGraphicFramePr>
        <p:xfrm>
          <a:off x="914400" y="6415088"/>
          <a:ext cx="1066800" cy="442912"/>
        </p:xfrm>
        <a:graphic>
          <a:graphicData uri="http://schemas.openxmlformats.org/presentationml/2006/ole">
            <mc:AlternateContent xmlns:mc="http://schemas.openxmlformats.org/markup-compatibility/2006">
              <mc:Choice xmlns:v="urn:schemas-microsoft-com:vml" Requires="v">
                <p:oleObj spid="_x0000_s174556" name="Equation" r:id="rId17" imgW="545760" imgH="215640" progId="Equation.DSMT4">
                  <p:embed/>
                </p:oleObj>
              </mc:Choice>
              <mc:Fallback>
                <p:oleObj name="Equation" r:id="rId17" imgW="545760" imgH="215640" progId="Equation.DSMT4">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4400" y="6415088"/>
                        <a:ext cx="10668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0" name="Object 43"/>
          <p:cNvGraphicFramePr>
            <a:graphicFrameLocks noChangeAspect="1"/>
          </p:cNvGraphicFramePr>
          <p:nvPr/>
        </p:nvGraphicFramePr>
        <p:xfrm>
          <a:off x="1066800" y="3429000"/>
          <a:ext cx="1066800" cy="442913"/>
        </p:xfrm>
        <a:graphic>
          <a:graphicData uri="http://schemas.openxmlformats.org/presentationml/2006/ole">
            <mc:AlternateContent xmlns:mc="http://schemas.openxmlformats.org/markup-compatibility/2006">
              <mc:Choice xmlns:v="urn:schemas-microsoft-com:vml" Requires="v">
                <p:oleObj spid="_x0000_s174557" name="Equation" r:id="rId19" imgW="545760" imgH="215640" progId="Equation.DSMT4">
                  <p:embed/>
                </p:oleObj>
              </mc:Choice>
              <mc:Fallback>
                <p:oleObj name="Equation" r:id="rId19" imgW="545760" imgH="215640" progId="Equation.DSMT4">
                  <p:embed/>
                  <p:pic>
                    <p:nvPicPr>
                      <p:cNvPr id="0"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34290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1" name="Object 44"/>
          <p:cNvGraphicFramePr>
            <a:graphicFrameLocks noChangeAspect="1"/>
          </p:cNvGraphicFramePr>
          <p:nvPr/>
        </p:nvGraphicFramePr>
        <p:xfrm>
          <a:off x="6858000" y="5334000"/>
          <a:ext cx="1066800" cy="442913"/>
        </p:xfrm>
        <a:graphic>
          <a:graphicData uri="http://schemas.openxmlformats.org/presentationml/2006/ole">
            <mc:AlternateContent xmlns:mc="http://schemas.openxmlformats.org/markup-compatibility/2006">
              <mc:Choice xmlns:v="urn:schemas-microsoft-com:vml" Requires="v">
                <p:oleObj spid="_x0000_s174558" name="Equation" r:id="rId21" imgW="545760" imgH="215640" progId="Equation.DSMT4">
                  <p:embed/>
                </p:oleObj>
              </mc:Choice>
              <mc:Fallback>
                <p:oleObj name="Equation" r:id="rId21" imgW="545760" imgH="215640" progId="Equation.DSMT4">
                  <p:embed/>
                  <p:pic>
                    <p:nvPicPr>
                      <p:cNvPr id="0" name="Object 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8000" y="53340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2" name="Object 45"/>
          <p:cNvGraphicFramePr>
            <a:graphicFrameLocks noChangeAspect="1"/>
          </p:cNvGraphicFramePr>
          <p:nvPr/>
        </p:nvGraphicFramePr>
        <p:xfrm>
          <a:off x="8709025" y="4038600"/>
          <a:ext cx="434975" cy="487363"/>
        </p:xfrm>
        <a:graphic>
          <a:graphicData uri="http://schemas.openxmlformats.org/presentationml/2006/ole">
            <mc:AlternateContent xmlns:mc="http://schemas.openxmlformats.org/markup-compatibility/2006">
              <mc:Choice xmlns:v="urn:schemas-microsoft-com:vml" Requires="v">
                <p:oleObj spid="_x0000_s174559" name="Equation" r:id="rId23" imgW="190440" imgH="203040" progId="Equation.DSMT4">
                  <p:embed/>
                </p:oleObj>
              </mc:Choice>
              <mc:Fallback>
                <p:oleObj name="Equation" r:id="rId23" imgW="190440" imgH="203040" progId="Equation.DSMT4">
                  <p:embed/>
                  <p:pic>
                    <p:nvPicPr>
                      <p:cNvPr id="0" name="Object 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09025" y="40386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26" name="Line 46"/>
          <p:cNvSpPr>
            <a:spLocks noChangeShapeType="1"/>
          </p:cNvSpPr>
          <p:nvPr/>
        </p:nvSpPr>
        <p:spPr bwMode="auto">
          <a:xfrm flipH="1">
            <a:off x="7924800" y="4495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93" name="Object 47"/>
          <p:cNvGraphicFramePr>
            <a:graphicFrameLocks noChangeAspect="1"/>
          </p:cNvGraphicFramePr>
          <p:nvPr/>
        </p:nvGraphicFramePr>
        <p:xfrm>
          <a:off x="3810000" y="3581400"/>
          <a:ext cx="371475" cy="360363"/>
        </p:xfrm>
        <a:graphic>
          <a:graphicData uri="http://schemas.openxmlformats.org/presentationml/2006/ole">
            <mc:AlternateContent xmlns:mc="http://schemas.openxmlformats.org/markup-compatibility/2006">
              <mc:Choice xmlns:v="urn:schemas-microsoft-com:vml" Requires="v">
                <p:oleObj spid="_x0000_s174560" name="Equation" r:id="rId25" imgW="177480" imgH="164880" progId="Equation.DSMT4">
                  <p:embed/>
                </p:oleObj>
              </mc:Choice>
              <mc:Fallback>
                <p:oleObj name="Equation" r:id="rId25" imgW="177480" imgH="164880" progId="Equation.DSMT4">
                  <p:embed/>
                  <p:pic>
                    <p:nvPicPr>
                      <p:cNvPr id="0" name="Object 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10000" y="3581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4" name="Object 48"/>
          <p:cNvGraphicFramePr>
            <a:graphicFrameLocks noChangeAspect="1"/>
          </p:cNvGraphicFramePr>
          <p:nvPr/>
        </p:nvGraphicFramePr>
        <p:xfrm>
          <a:off x="4419600" y="6248400"/>
          <a:ext cx="292100" cy="360363"/>
        </p:xfrm>
        <a:graphic>
          <a:graphicData uri="http://schemas.openxmlformats.org/presentationml/2006/ole">
            <mc:AlternateContent xmlns:mc="http://schemas.openxmlformats.org/markup-compatibility/2006">
              <mc:Choice xmlns:v="urn:schemas-microsoft-com:vml" Requires="v">
                <p:oleObj spid="_x0000_s174561" name="Equation" r:id="rId27" imgW="139680" imgH="164880" progId="Equation.DSMT4">
                  <p:embed/>
                </p:oleObj>
              </mc:Choice>
              <mc:Fallback>
                <p:oleObj name="Equation" r:id="rId27" imgW="139680" imgH="164880" progId="Equation.DSMT4">
                  <p:embed/>
                  <p:pic>
                    <p:nvPicPr>
                      <p:cNvPr id="0"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19600" y="6248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5" name="Object 49"/>
          <p:cNvGraphicFramePr>
            <a:graphicFrameLocks noChangeAspect="1"/>
          </p:cNvGraphicFramePr>
          <p:nvPr/>
        </p:nvGraphicFramePr>
        <p:xfrm>
          <a:off x="8824913" y="5257800"/>
          <a:ext cx="319087" cy="360363"/>
        </p:xfrm>
        <a:graphic>
          <a:graphicData uri="http://schemas.openxmlformats.org/presentationml/2006/ole">
            <mc:AlternateContent xmlns:mc="http://schemas.openxmlformats.org/markup-compatibility/2006">
              <mc:Choice xmlns:v="urn:schemas-microsoft-com:vml" Requires="v">
                <p:oleObj spid="_x0000_s174562" name="Equation" r:id="rId29" imgW="152280" imgH="164880" progId="Equation.DSMT4">
                  <p:embed/>
                </p:oleObj>
              </mc:Choice>
              <mc:Fallback>
                <p:oleObj name="Equation" r:id="rId29" imgW="152280" imgH="164880" progId="Equation.DSMT4">
                  <p:embed/>
                  <p:pic>
                    <p:nvPicPr>
                      <p:cNvPr id="0"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24913" y="5257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307"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rgbClr val="00FF00"/>
                </a:solidFill>
              </a:rPr>
              <a:t>（3）多输入多规则推理</a:t>
            </a:r>
          </a:p>
        </p:txBody>
      </p:sp>
      <p:graphicFrame>
        <p:nvGraphicFramePr>
          <p:cNvPr id="175106" name="Object 4"/>
          <p:cNvGraphicFramePr>
            <a:graphicFrameLocks noChangeAspect="1"/>
          </p:cNvGraphicFramePr>
          <p:nvPr/>
        </p:nvGraphicFramePr>
        <p:xfrm>
          <a:off x="990600" y="1143000"/>
          <a:ext cx="6096000" cy="628650"/>
        </p:xfrm>
        <a:graphic>
          <a:graphicData uri="http://schemas.openxmlformats.org/presentationml/2006/ole">
            <mc:AlternateContent xmlns:mc="http://schemas.openxmlformats.org/markup-compatibility/2006">
              <mc:Choice xmlns:v="urn:schemas-microsoft-com:vml" Requires="v">
                <p:oleObj spid="_x0000_s175324" name="Equation" r:id="rId3" imgW="2222280" imgH="228600" progId="Equation.DSMT4">
                  <p:embed/>
                </p:oleObj>
              </mc:Choice>
              <mc:Fallback>
                <p:oleObj name="Equation" r:id="rId3" imgW="222228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60960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7" name="Object 5"/>
          <p:cNvGraphicFramePr>
            <a:graphicFrameLocks noChangeAspect="1"/>
          </p:cNvGraphicFramePr>
          <p:nvPr/>
        </p:nvGraphicFramePr>
        <p:xfrm>
          <a:off x="914400" y="1905000"/>
          <a:ext cx="6235700" cy="628650"/>
        </p:xfrm>
        <a:graphic>
          <a:graphicData uri="http://schemas.openxmlformats.org/presentationml/2006/ole">
            <mc:AlternateContent xmlns:mc="http://schemas.openxmlformats.org/markup-compatibility/2006">
              <mc:Choice xmlns:v="urn:schemas-microsoft-com:vml" Requires="v">
                <p:oleObj spid="_x0000_s175325" name="Equation" r:id="rId5" imgW="2273040" imgH="228600" progId="Equation.DSMT4">
                  <p:embed/>
                </p:oleObj>
              </mc:Choice>
              <mc:Fallback>
                <p:oleObj name="Equation" r:id="rId5" imgW="227304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05000"/>
                        <a:ext cx="62357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8" name="Object 6"/>
          <p:cNvGraphicFramePr>
            <a:graphicFrameLocks noChangeAspect="1"/>
          </p:cNvGraphicFramePr>
          <p:nvPr/>
        </p:nvGraphicFramePr>
        <p:xfrm>
          <a:off x="990600" y="2971800"/>
          <a:ext cx="5538788" cy="628650"/>
        </p:xfrm>
        <a:graphic>
          <a:graphicData uri="http://schemas.openxmlformats.org/presentationml/2006/ole">
            <mc:AlternateContent xmlns:mc="http://schemas.openxmlformats.org/markup-compatibility/2006">
              <mc:Choice xmlns:v="urn:schemas-microsoft-com:vml" Requires="v">
                <p:oleObj spid="_x0000_s175326" name="Equation" r:id="rId7" imgW="2019240" imgH="228600" progId="Equation.DSMT4">
                  <p:embed/>
                </p:oleObj>
              </mc:Choice>
              <mc:Fallback>
                <p:oleObj name="Equation" r:id="rId7" imgW="20192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971800"/>
                        <a:ext cx="55387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9" name="Object 7"/>
          <p:cNvGraphicFramePr>
            <a:graphicFrameLocks noChangeAspect="1"/>
          </p:cNvGraphicFramePr>
          <p:nvPr/>
        </p:nvGraphicFramePr>
        <p:xfrm>
          <a:off x="304800" y="3810000"/>
          <a:ext cx="7513638" cy="639763"/>
        </p:xfrm>
        <a:graphic>
          <a:graphicData uri="http://schemas.openxmlformats.org/presentationml/2006/ole">
            <mc:AlternateContent xmlns:mc="http://schemas.openxmlformats.org/markup-compatibility/2006">
              <mc:Choice xmlns:v="urn:schemas-microsoft-com:vml" Requires="v">
                <p:oleObj spid="_x0000_s175327" name="Equation" r:id="rId9" imgW="2539800" imgH="215640" progId="Equation.3">
                  <p:embed/>
                </p:oleObj>
              </mc:Choice>
              <mc:Fallback>
                <p:oleObj name="Equation" r:id="rId9" imgW="253980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810000"/>
                        <a:ext cx="751363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0" name="Object 8"/>
          <p:cNvGraphicFramePr>
            <a:graphicFrameLocks noChangeAspect="1"/>
          </p:cNvGraphicFramePr>
          <p:nvPr/>
        </p:nvGraphicFramePr>
        <p:xfrm>
          <a:off x="1219200" y="4648200"/>
          <a:ext cx="6613525" cy="639763"/>
        </p:xfrm>
        <a:graphic>
          <a:graphicData uri="http://schemas.openxmlformats.org/presentationml/2006/ole">
            <mc:AlternateContent xmlns:mc="http://schemas.openxmlformats.org/markup-compatibility/2006">
              <mc:Choice xmlns:v="urn:schemas-microsoft-com:vml" Requires="v">
                <p:oleObj spid="_x0000_s175328" name="Equation" r:id="rId11" imgW="2234880" imgH="215640" progId="Equation.3">
                  <p:embed/>
                </p:oleObj>
              </mc:Choice>
              <mc:Fallback>
                <p:oleObj name="Equation" r:id="rId11" imgW="22348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4648200"/>
                        <a:ext cx="66135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1" name="Object 9"/>
          <p:cNvGraphicFramePr>
            <a:graphicFrameLocks noChangeAspect="1"/>
          </p:cNvGraphicFramePr>
          <p:nvPr/>
        </p:nvGraphicFramePr>
        <p:xfrm>
          <a:off x="1219200" y="5410200"/>
          <a:ext cx="6688138" cy="677863"/>
        </p:xfrm>
        <a:graphic>
          <a:graphicData uri="http://schemas.openxmlformats.org/presentationml/2006/ole">
            <mc:AlternateContent xmlns:mc="http://schemas.openxmlformats.org/markup-compatibility/2006">
              <mc:Choice xmlns:v="urn:schemas-microsoft-com:vml" Requires="v">
                <p:oleObj spid="_x0000_s175329" name="Equation" r:id="rId13" imgW="2260440" imgH="228600" progId="Equation.DSMT4">
                  <p:embed/>
                </p:oleObj>
              </mc:Choice>
              <mc:Fallback>
                <p:oleObj name="Equation" r:id="rId13" imgW="2260440" imgH="228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5410200"/>
                        <a:ext cx="6688138"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2" name="Object 10"/>
          <p:cNvGraphicFramePr>
            <a:graphicFrameLocks noChangeAspect="1"/>
          </p:cNvGraphicFramePr>
          <p:nvPr/>
        </p:nvGraphicFramePr>
        <p:xfrm>
          <a:off x="3962400" y="2514600"/>
          <a:ext cx="225425" cy="627063"/>
        </p:xfrm>
        <a:graphic>
          <a:graphicData uri="http://schemas.openxmlformats.org/presentationml/2006/ole">
            <mc:AlternateContent xmlns:mc="http://schemas.openxmlformats.org/markup-compatibility/2006">
              <mc:Choice xmlns:v="urn:schemas-microsoft-com:vml" Requires="v">
                <p:oleObj spid="_x0000_s175330" name="Equation" r:id="rId15" imgW="75960" imgH="190440" progId="Equation.3">
                  <p:embed/>
                </p:oleObj>
              </mc:Choice>
              <mc:Fallback>
                <p:oleObj name="Equation" r:id="rId15" imgW="75960" imgH="19044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2400" y="2514600"/>
                        <a:ext cx="225425"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333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   当输入为</a:t>
            </a:r>
            <a:r>
              <a:rPr lang="en-US" altLang="zh-CN" b="1" u="sng" smtClean="0">
                <a:solidFill>
                  <a:schemeClr val="hlink"/>
                </a:solidFill>
              </a:rPr>
              <a:t>A</a:t>
            </a:r>
            <a:r>
              <a:rPr lang="en-US" altLang="zh-CN" b="1" smtClean="0">
                <a:solidFill>
                  <a:schemeClr val="hlink"/>
                </a:solidFill>
                <a:latin typeface="Arial"/>
              </a:rPr>
              <a:t>’</a:t>
            </a:r>
            <a:r>
              <a:rPr lang="en-US" altLang="zh-CN" b="1" smtClean="0">
                <a:solidFill>
                  <a:schemeClr val="hlink"/>
                </a:solidFill>
              </a:rPr>
              <a:t> </a:t>
            </a:r>
            <a:r>
              <a:rPr lang="zh-CN" altLang="en-US" b="1" smtClean="0">
                <a:solidFill>
                  <a:schemeClr val="hlink"/>
                </a:solidFill>
              </a:rPr>
              <a:t>和</a:t>
            </a:r>
            <a:r>
              <a:rPr lang="en-US" altLang="zh-CN" b="1" u="sng" smtClean="0">
                <a:solidFill>
                  <a:schemeClr val="hlink"/>
                </a:solidFill>
              </a:rPr>
              <a:t>B</a:t>
            </a:r>
            <a:r>
              <a:rPr lang="en-US" altLang="zh-CN" b="1" smtClean="0">
                <a:solidFill>
                  <a:schemeClr val="hlink"/>
                </a:solidFill>
                <a:latin typeface="Arial"/>
              </a:rPr>
              <a:t>’</a:t>
            </a:r>
            <a:r>
              <a:rPr lang="zh-CN" altLang="en-US" b="1" smtClean="0">
                <a:solidFill>
                  <a:schemeClr val="hlink"/>
                </a:solidFill>
              </a:rPr>
              <a:t>时，输出</a:t>
            </a:r>
            <a:r>
              <a:rPr lang="en-US" altLang="zh-CN" b="1" u="sng" smtClean="0">
                <a:solidFill>
                  <a:schemeClr val="hlink"/>
                </a:solidFill>
              </a:rPr>
              <a:t>C</a:t>
            </a:r>
            <a:r>
              <a:rPr lang="en-US" altLang="zh-CN" b="1" smtClean="0">
                <a:solidFill>
                  <a:schemeClr val="hlink"/>
                </a:solidFill>
                <a:latin typeface="Arial"/>
              </a:rPr>
              <a:t>’</a:t>
            </a:r>
            <a:r>
              <a:rPr lang="zh-CN" altLang="en-US" b="1" smtClean="0">
                <a:solidFill>
                  <a:schemeClr val="hlink"/>
                </a:solidFill>
              </a:rPr>
              <a:t>为</a:t>
            </a: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其中：</a:t>
            </a:r>
          </a:p>
        </p:txBody>
      </p:sp>
      <p:graphicFrame>
        <p:nvGraphicFramePr>
          <p:cNvPr id="176130" name="Object 4"/>
          <p:cNvGraphicFramePr>
            <a:graphicFrameLocks noChangeAspect="1"/>
          </p:cNvGraphicFramePr>
          <p:nvPr/>
        </p:nvGraphicFramePr>
        <p:xfrm>
          <a:off x="838200" y="746125"/>
          <a:ext cx="1828800" cy="1220788"/>
        </p:xfrm>
        <a:graphic>
          <a:graphicData uri="http://schemas.openxmlformats.org/presentationml/2006/ole">
            <mc:AlternateContent xmlns:mc="http://schemas.openxmlformats.org/markup-compatibility/2006">
              <mc:Choice xmlns:v="urn:schemas-microsoft-com:vml" Requires="v">
                <p:oleObj spid="_x0000_s176286" name="Equation" r:id="rId3" imgW="571320" imgH="380880" progId="Equation.DSMT4">
                  <p:embed/>
                </p:oleObj>
              </mc:Choice>
              <mc:Fallback>
                <p:oleObj name="Equation" r:id="rId3" imgW="57132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46125"/>
                        <a:ext cx="1828800" cy="1220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1" name="Object 5"/>
          <p:cNvGraphicFramePr>
            <a:graphicFrameLocks noChangeAspect="1"/>
          </p:cNvGraphicFramePr>
          <p:nvPr/>
        </p:nvGraphicFramePr>
        <p:xfrm>
          <a:off x="762000" y="1981200"/>
          <a:ext cx="7162800" cy="909638"/>
        </p:xfrm>
        <a:graphic>
          <a:graphicData uri="http://schemas.openxmlformats.org/presentationml/2006/ole">
            <mc:AlternateContent xmlns:mc="http://schemas.openxmlformats.org/markup-compatibility/2006">
              <mc:Choice xmlns:v="urn:schemas-microsoft-com:vml" Requires="v">
                <p:oleObj spid="_x0000_s176287" name="Equation" r:id="rId5" imgW="2006280" imgH="253800" progId="Equation.DSMT4">
                  <p:embed/>
                </p:oleObj>
              </mc:Choice>
              <mc:Fallback>
                <p:oleObj name="Equation" r:id="rId5" imgW="200628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81200"/>
                        <a:ext cx="71628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2" name="Object 6"/>
          <p:cNvGraphicFramePr>
            <a:graphicFrameLocks noChangeAspect="1"/>
          </p:cNvGraphicFramePr>
          <p:nvPr/>
        </p:nvGraphicFramePr>
        <p:xfrm>
          <a:off x="1152525" y="3556000"/>
          <a:ext cx="5164138" cy="1273175"/>
        </p:xfrm>
        <a:graphic>
          <a:graphicData uri="http://schemas.openxmlformats.org/presentationml/2006/ole">
            <mc:AlternateContent xmlns:mc="http://schemas.openxmlformats.org/markup-compatibility/2006">
              <mc:Choice xmlns:v="urn:schemas-microsoft-com:vml" Requires="v">
                <p:oleObj spid="_x0000_s176288" name="Equation" r:id="rId7" imgW="1549080" imgH="380880" progId="Equation.DSMT4">
                  <p:embed/>
                </p:oleObj>
              </mc:Choice>
              <mc:Fallback>
                <p:oleObj name="Equation" r:id="rId7" imgW="1549080" imgH="3808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525" y="3556000"/>
                        <a:ext cx="5164138"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3" name="Object 7"/>
          <p:cNvGraphicFramePr>
            <a:graphicFrameLocks noChangeAspect="1"/>
          </p:cNvGraphicFramePr>
          <p:nvPr/>
        </p:nvGraphicFramePr>
        <p:xfrm>
          <a:off x="1828800" y="4648200"/>
          <a:ext cx="3937000" cy="847725"/>
        </p:xfrm>
        <a:graphic>
          <a:graphicData uri="http://schemas.openxmlformats.org/presentationml/2006/ole">
            <mc:AlternateContent xmlns:mc="http://schemas.openxmlformats.org/markup-compatibility/2006">
              <mc:Choice xmlns:v="urn:schemas-microsoft-com:vml" Requires="v">
                <p:oleObj spid="_x0000_s176289" name="Equation" r:id="rId9" imgW="1180800" imgH="253800" progId="Equation.DSMT4">
                  <p:embed/>
                </p:oleObj>
              </mc:Choice>
              <mc:Fallback>
                <p:oleObj name="Equation" r:id="rId9" imgW="118080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648200"/>
                        <a:ext cx="39370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4" name="Object 8"/>
          <p:cNvGraphicFramePr>
            <a:graphicFrameLocks noChangeAspect="1"/>
          </p:cNvGraphicFramePr>
          <p:nvPr/>
        </p:nvGraphicFramePr>
        <p:xfrm>
          <a:off x="2438400" y="5486400"/>
          <a:ext cx="6437313" cy="754063"/>
        </p:xfrm>
        <a:graphic>
          <a:graphicData uri="http://schemas.openxmlformats.org/presentationml/2006/ole">
            <mc:AlternateContent xmlns:mc="http://schemas.openxmlformats.org/markup-compatibility/2006">
              <mc:Choice xmlns:v="urn:schemas-microsoft-com:vml" Requires="v">
                <p:oleObj spid="_x0000_s176290" name="Equation" r:id="rId11" imgW="1955520" imgH="228600" progId="Equation.DSMT4">
                  <p:embed/>
                </p:oleObj>
              </mc:Choice>
              <mc:Fallback>
                <p:oleObj name="Equation" r:id="rId11" imgW="195552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5486400"/>
                        <a:ext cx="6437313"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435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chemeClr val="hlink"/>
                </a:solidFill>
                <a:ea typeface="黑体" pitchFamily="2" charset="-122"/>
              </a:rPr>
              <a:t>其隶属函数为：</a:t>
            </a:r>
          </a:p>
        </p:txBody>
      </p:sp>
      <p:graphicFrame>
        <p:nvGraphicFramePr>
          <p:cNvPr id="177154" name="Object 4"/>
          <p:cNvGraphicFramePr>
            <a:graphicFrameLocks noChangeAspect="1"/>
          </p:cNvGraphicFramePr>
          <p:nvPr/>
        </p:nvGraphicFramePr>
        <p:xfrm>
          <a:off x="533400" y="1524000"/>
          <a:ext cx="7010400" cy="835025"/>
        </p:xfrm>
        <a:graphic>
          <a:graphicData uri="http://schemas.openxmlformats.org/presentationml/2006/ole">
            <mc:AlternateContent xmlns:mc="http://schemas.openxmlformats.org/markup-compatibility/2006">
              <mc:Choice xmlns:v="urn:schemas-microsoft-com:vml" Requires="v">
                <p:oleObj spid="_x0000_s177279" name="Equation" r:id="rId3" imgW="2349360" imgH="279360" progId="Equation.DSMT4">
                  <p:embed/>
                </p:oleObj>
              </mc:Choice>
              <mc:Fallback>
                <p:oleObj name="Equation" r:id="rId3" imgW="23493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0"/>
                        <a:ext cx="70104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5" name="Object 5"/>
          <p:cNvGraphicFramePr>
            <a:graphicFrameLocks noChangeAspect="1"/>
          </p:cNvGraphicFramePr>
          <p:nvPr/>
        </p:nvGraphicFramePr>
        <p:xfrm>
          <a:off x="1981200" y="2743200"/>
          <a:ext cx="5867400" cy="884238"/>
        </p:xfrm>
        <a:graphic>
          <a:graphicData uri="http://schemas.openxmlformats.org/presentationml/2006/ole">
            <mc:AlternateContent xmlns:mc="http://schemas.openxmlformats.org/markup-compatibility/2006">
              <mc:Choice xmlns:v="urn:schemas-microsoft-com:vml" Requires="v">
                <p:oleObj spid="_x0000_s177280" name="Equation" r:id="rId5" imgW="1942920" imgH="291960" progId="Equation.DSMT4">
                  <p:embed/>
                </p:oleObj>
              </mc:Choice>
              <mc:Fallback>
                <p:oleObj name="Equation" r:id="rId5" imgW="1942920" imgH="291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743200"/>
                        <a:ext cx="58674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6" name="Object 6"/>
          <p:cNvGraphicFramePr>
            <a:graphicFrameLocks noChangeAspect="1"/>
          </p:cNvGraphicFramePr>
          <p:nvPr/>
        </p:nvGraphicFramePr>
        <p:xfrm>
          <a:off x="1676400" y="4038600"/>
          <a:ext cx="5646738" cy="835025"/>
        </p:xfrm>
        <a:graphic>
          <a:graphicData uri="http://schemas.openxmlformats.org/presentationml/2006/ole">
            <mc:AlternateContent xmlns:mc="http://schemas.openxmlformats.org/markup-compatibility/2006">
              <mc:Choice xmlns:v="urn:schemas-microsoft-com:vml" Requires="v">
                <p:oleObj spid="_x0000_s177281" name="Equation" r:id="rId7" imgW="1892160" imgH="279360" progId="Equation.DSMT4">
                  <p:embed/>
                </p:oleObj>
              </mc:Choice>
              <mc:Fallback>
                <p:oleObj name="Equation" r:id="rId7" imgW="1892160" imgH="27936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038600"/>
                        <a:ext cx="564673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7" name="Object 7"/>
          <p:cNvGraphicFramePr>
            <a:graphicFrameLocks noChangeAspect="1"/>
          </p:cNvGraphicFramePr>
          <p:nvPr/>
        </p:nvGraphicFramePr>
        <p:xfrm>
          <a:off x="2057400" y="5257800"/>
          <a:ext cx="5713413" cy="884238"/>
        </p:xfrm>
        <a:graphic>
          <a:graphicData uri="http://schemas.openxmlformats.org/presentationml/2006/ole">
            <mc:AlternateContent xmlns:mc="http://schemas.openxmlformats.org/markup-compatibility/2006">
              <mc:Choice xmlns:v="urn:schemas-microsoft-com:vml" Requires="v">
                <p:oleObj spid="_x0000_s177282" name="Equation" r:id="rId9" imgW="1892160" imgH="291960" progId="Equation.DSMT4">
                  <p:embed/>
                </p:oleObj>
              </mc:Choice>
              <mc:Fallback>
                <p:oleObj name="Equation" r:id="rId9" imgW="1892160" imgH="29196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257800"/>
                        <a:ext cx="5713413"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537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solidFill>
                  <a:schemeClr val="hlink"/>
                </a:solidFill>
              </a:rPr>
              <a:t>例如</a:t>
            </a:r>
            <a:r>
              <a:rPr lang="zh-CN" altLang="en-US" smtClean="0">
                <a:solidFill>
                  <a:schemeClr val="hlink"/>
                </a:solidFill>
              </a:rPr>
              <a:t>：</a:t>
            </a:r>
            <a:r>
              <a:rPr lang="zh-CN" altLang="en-US" smtClean="0"/>
              <a:t>  </a:t>
            </a:r>
          </a:p>
        </p:txBody>
      </p:sp>
      <p:graphicFrame>
        <p:nvGraphicFramePr>
          <p:cNvPr id="178178" name="Object 4"/>
          <p:cNvGraphicFramePr>
            <a:graphicFrameLocks noChangeAspect="1"/>
          </p:cNvGraphicFramePr>
          <p:nvPr/>
        </p:nvGraphicFramePr>
        <p:xfrm>
          <a:off x="1066800" y="990600"/>
          <a:ext cx="6308725" cy="782638"/>
        </p:xfrm>
        <a:graphic>
          <a:graphicData uri="http://schemas.openxmlformats.org/presentationml/2006/ole">
            <mc:AlternateContent xmlns:mc="http://schemas.openxmlformats.org/markup-compatibility/2006">
              <mc:Choice xmlns:v="urn:schemas-microsoft-com:vml" Requires="v">
                <p:oleObj spid="_x0000_s178334" name="Equation" r:id="rId3" imgW="1942920" imgH="241200" progId="Equation.DSMT4">
                  <p:embed/>
                </p:oleObj>
              </mc:Choice>
              <mc:Fallback>
                <p:oleObj name="Equation" r:id="rId3" imgW="194292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6308725"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5"/>
          <p:cNvGraphicFramePr>
            <a:graphicFrameLocks noChangeAspect="1"/>
          </p:cNvGraphicFramePr>
          <p:nvPr/>
        </p:nvGraphicFramePr>
        <p:xfrm>
          <a:off x="1143000" y="2133600"/>
          <a:ext cx="7350125" cy="722313"/>
        </p:xfrm>
        <a:graphic>
          <a:graphicData uri="http://schemas.openxmlformats.org/presentationml/2006/ole">
            <mc:AlternateContent xmlns:mc="http://schemas.openxmlformats.org/markup-compatibility/2006">
              <mc:Choice xmlns:v="urn:schemas-microsoft-com:vml" Requires="v">
                <p:oleObj spid="_x0000_s178335" name="Equation" r:id="rId5" imgW="2463480" imgH="241200" progId="Equation.DSMT4">
                  <p:embed/>
                </p:oleObj>
              </mc:Choice>
              <mc:Fallback>
                <p:oleObj name="Equation" r:id="rId5" imgW="246348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33600"/>
                        <a:ext cx="735012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6"/>
          <p:cNvGraphicFramePr>
            <a:graphicFrameLocks noChangeAspect="1"/>
          </p:cNvGraphicFramePr>
          <p:nvPr/>
        </p:nvGraphicFramePr>
        <p:xfrm>
          <a:off x="1600200" y="3200400"/>
          <a:ext cx="5992813" cy="628650"/>
        </p:xfrm>
        <a:graphic>
          <a:graphicData uri="http://schemas.openxmlformats.org/presentationml/2006/ole">
            <mc:AlternateContent xmlns:mc="http://schemas.openxmlformats.org/markup-compatibility/2006">
              <mc:Choice xmlns:v="urn:schemas-microsoft-com:vml" Requires="v">
                <p:oleObj spid="_x0000_s178336" name="Equation" r:id="rId7" imgW="2184120" imgH="228600" progId="Equation.DSMT4">
                  <p:embed/>
                </p:oleObj>
              </mc:Choice>
              <mc:Fallback>
                <p:oleObj name="Equation" r:id="rId7" imgW="218412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200400"/>
                        <a:ext cx="59928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7"/>
          <p:cNvGraphicFramePr>
            <a:graphicFrameLocks noChangeAspect="1"/>
          </p:cNvGraphicFramePr>
          <p:nvPr/>
        </p:nvGraphicFramePr>
        <p:xfrm>
          <a:off x="1676400" y="4267200"/>
          <a:ext cx="6202363" cy="628650"/>
        </p:xfrm>
        <a:graphic>
          <a:graphicData uri="http://schemas.openxmlformats.org/presentationml/2006/ole">
            <mc:AlternateContent xmlns:mc="http://schemas.openxmlformats.org/markup-compatibility/2006">
              <mc:Choice xmlns:v="urn:schemas-microsoft-com:vml" Requires="v">
                <p:oleObj spid="_x0000_s178337" name="Equation" r:id="rId9" imgW="2260440" imgH="228600" progId="Equation.DSMT4">
                  <p:embed/>
                </p:oleObj>
              </mc:Choice>
              <mc:Fallback>
                <p:oleObj name="Equation" r:id="rId9" imgW="226044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4267200"/>
                        <a:ext cx="620236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2" name="Object 8"/>
          <p:cNvGraphicFramePr>
            <a:graphicFrameLocks noChangeAspect="1"/>
          </p:cNvGraphicFramePr>
          <p:nvPr/>
        </p:nvGraphicFramePr>
        <p:xfrm>
          <a:off x="1600200" y="4953000"/>
          <a:ext cx="2030413" cy="1273175"/>
        </p:xfrm>
        <a:graphic>
          <a:graphicData uri="http://schemas.openxmlformats.org/presentationml/2006/ole">
            <mc:AlternateContent xmlns:mc="http://schemas.openxmlformats.org/markup-compatibility/2006">
              <mc:Choice xmlns:v="urn:schemas-microsoft-com:vml" Requires="v">
                <p:oleObj spid="_x0000_s178338" name="Equation" r:id="rId11" imgW="609480" imgH="380880" progId="Equation.DSMT4">
                  <p:embed/>
                </p:oleObj>
              </mc:Choice>
              <mc:Fallback>
                <p:oleObj name="Equation" r:id="rId11" imgW="609480" imgH="38088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49530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solidFill>
                  <a:schemeClr val="hlink"/>
                </a:solidFill>
              </a:rPr>
              <a:t>其中</a:t>
            </a:r>
          </a:p>
        </p:txBody>
      </p:sp>
      <p:graphicFrame>
        <p:nvGraphicFramePr>
          <p:cNvPr id="179202" name="Object 4"/>
          <p:cNvGraphicFramePr>
            <a:graphicFrameLocks noChangeAspect="1"/>
          </p:cNvGraphicFramePr>
          <p:nvPr/>
        </p:nvGraphicFramePr>
        <p:xfrm>
          <a:off x="1524000" y="990600"/>
          <a:ext cx="4659313" cy="798513"/>
        </p:xfrm>
        <a:graphic>
          <a:graphicData uri="http://schemas.openxmlformats.org/presentationml/2006/ole">
            <mc:AlternateContent xmlns:mc="http://schemas.openxmlformats.org/markup-compatibility/2006">
              <mc:Choice xmlns:v="urn:schemas-microsoft-com:vml" Requires="v">
                <p:oleObj spid="_x0000_s179265" name="Equation" r:id="rId3" imgW="1562040" imgH="266400" progId="Equation.DSMT4">
                  <p:embed/>
                </p:oleObj>
              </mc:Choice>
              <mc:Fallback>
                <p:oleObj name="Equation" r:id="rId3" imgW="1562040" imgH="26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465931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3" name="Object 5"/>
          <p:cNvGraphicFramePr>
            <a:graphicFrameLocks noChangeAspect="1"/>
          </p:cNvGraphicFramePr>
          <p:nvPr/>
        </p:nvGraphicFramePr>
        <p:xfrm>
          <a:off x="1524000" y="2057400"/>
          <a:ext cx="4772025" cy="798513"/>
        </p:xfrm>
        <a:graphic>
          <a:graphicData uri="http://schemas.openxmlformats.org/presentationml/2006/ole">
            <mc:AlternateContent xmlns:mc="http://schemas.openxmlformats.org/markup-compatibility/2006">
              <mc:Choice xmlns:v="urn:schemas-microsoft-com:vml" Requires="v">
                <p:oleObj spid="_x0000_s179266" name="Equation" r:id="rId5" imgW="1600200" imgH="266400" progId="Equation.DSMT4">
                  <p:embed/>
                </p:oleObj>
              </mc:Choice>
              <mc:Fallback>
                <p:oleObj name="Equation" r:id="rId5" imgW="160020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057400"/>
                        <a:ext cx="4772025"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427"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87428"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29"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0"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1"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2"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3"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4"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5"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6"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7"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8"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9"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0"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1"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2"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3"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4" name="Line 20"/>
          <p:cNvSpPr>
            <a:spLocks noChangeShapeType="1"/>
          </p:cNvSpPr>
          <p:nvPr/>
        </p:nvSpPr>
        <p:spPr bwMode="auto">
          <a:xfrm flipV="1">
            <a:off x="1219200" y="39624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5" name="Line 21"/>
          <p:cNvSpPr>
            <a:spLocks noChangeShapeType="1"/>
          </p:cNvSpPr>
          <p:nvPr/>
        </p:nvSpPr>
        <p:spPr bwMode="auto">
          <a:xfrm>
            <a:off x="1143000" y="9906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6" name="Line 22"/>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7" name="Line 23"/>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8" name="Line 24"/>
          <p:cNvSpPr>
            <a:spLocks noChangeShapeType="1"/>
          </p:cNvSpPr>
          <p:nvPr/>
        </p:nvSpPr>
        <p:spPr bwMode="auto">
          <a:xfrm>
            <a:off x="15240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9" name="Line 25"/>
          <p:cNvSpPr>
            <a:spLocks noChangeShapeType="1"/>
          </p:cNvSpPr>
          <p:nvPr/>
        </p:nvSpPr>
        <p:spPr bwMode="auto">
          <a:xfrm flipV="1">
            <a:off x="838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0" name="Line 26"/>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1" name="Line 27"/>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2" name="Line 28"/>
          <p:cNvSpPr>
            <a:spLocks noChangeShapeType="1"/>
          </p:cNvSpPr>
          <p:nvPr/>
        </p:nvSpPr>
        <p:spPr bwMode="auto">
          <a:xfrm flipV="1">
            <a:off x="3124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3" name="Line 29"/>
          <p:cNvSpPr>
            <a:spLocks noChangeShapeType="1"/>
          </p:cNvSpPr>
          <p:nvPr/>
        </p:nvSpPr>
        <p:spPr bwMode="auto">
          <a:xfrm>
            <a:off x="3429000" y="10668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4" name="Line 30"/>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5" name="Line 31"/>
          <p:cNvSpPr>
            <a:spLocks noChangeShapeType="1"/>
          </p:cNvSpPr>
          <p:nvPr/>
        </p:nvSpPr>
        <p:spPr bwMode="auto">
          <a:xfrm>
            <a:off x="3124200" y="38862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6" name="Line 32"/>
          <p:cNvSpPr>
            <a:spLocks noChangeShapeType="1"/>
          </p:cNvSpPr>
          <p:nvPr/>
        </p:nvSpPr>
        <p:spPr bwMode="auto">
          <a:xfrm flipV="1">
            <a:off x="2971800" y="38862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7" name="Line 33"/>
          <p:cNvSpPr>
            <a:spLocks noChangeShapeType="1"/>
          </p:cNvSpPr>
          <p:nvPr/>
        </p:nvSpPr>
        <p:spPr bwMode="auto">
          <a:xfrm>
            <a:off x="32766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8" name="Line 34"/>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9" name="Line 35"/>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0" name="Line 36"/>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1" name="Line 37"/>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2" name="Line 38"/>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3" name="Line 39"/>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4" name="Line 40"/>
          <p:cNvSpPr>
            <a:spLocks noChangeShapeType="1"/>
          </p:cNvSpPr>
          <p:nvPr/>
        </p:nvSpPr>
        <p:spPr bwMode="auto">
          <a:xfrm>
            <a:off x="1371600" y="4648200"/>
            <a:ext cx="502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5" name="Line 41"/>
          <p:cNvSpPr>
            <a:spLocks noChangeShapeType="1"/>
          </p:cNvSpPr>
          <p:nvPr/>
        </p:nvSpPr>
        <p:spPr bwMode="auto">
          <a:xfrm flipV="1">
            <a:off x="3203575" y="4191000"/>
            <a:ext cx="606425" cy="30163"/>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26" name="Object 1024"/>
          <p:cNvGraphicFramePr>
            <a:graphicFrameLocks noChangeAspect="1"/>
          </p:cNvGraphicFramePr>
          <p:nvPr/>
        </p:nvGraphicFramePr>
        <p:xfrm>
          <a:off x="1295400" y="838200"/>
          <a:ext cx="396875" cy="471488"/>
        </p:xfrm>
        <a:graphic>
          <a:graphicData uri="http://schemas.openxmlformats.org/presentationml/2006/ole">
            <mc:AlternateContent xmlns:mc="http://schemas.openxmlformats.org/markup-compatibility/2006">
              <mc:Choice xmlns:v="urn:schemas-microsoft-com:vml" Requires="v">
                <p:oleObj spid="_x0000_s288806" name="Equation" r:id="rId3" imgW="190440" imgH="215640" progId="Equation.DSMT4">
                  <p:embed/>
                </p:oleObj>
              </mc:Choice>
              <mc:Fallback>
                <p:oleObj name="Equation" r:id="rId3" imgW="190440" imgH="21564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8382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7" name="Object 1025"/>
          <p:cNvGraphicFramePr>
            <a:graphicFrameLocks noChangeAspect="1"/>
          </p:cNvGraphicFramePr>
          <p:nvPr/>
        </p:nvGraphicFramePr>
        <p:xfrm>
          <a:off x="381000" y="838200"/>
          <a:ext cx="369888" cy="471488"/>
        </p:xfrm>
        <a:graphic>
          <a:graphicData uri="http://schemas.openxmlformats.org/presentationml/2006/ole">
            <mc:AlternateContent xmlns:mc="http://schemas.openxmlformats.org/markup-compatibility/2006">
              <mc:Choice xmlns:v="urn:schemas-microsoft-com:vml" Requires="v">
                <p:oleObj spid="_x0000_s288807" name="Equation" r:id="rId5" imgW="177480" imgH="215640" progId="Equation.DSMT4">
                  <p:embed/>
                </p:oleObj>
              </mc:Choice>
              <mc:Fallback>
                <p:oleObj name="Equation" r:id="rId5" imgW="177480" imgH="21564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8" name="Object 1026"/>
          <p:cNvGraphicFramePr>
            <a:graphicFrameLocks noChangeAspect="1"/>
          </p:cNvGraphicFramePr>
          <p:nvPr/>
        </p:nvGraphicFramePr>
        <p:xfrm>
          <a:off x="3505200" y="838200"/>
          <a:ext cx="396875" cy="471488"/>
        </p:xfrm>
        <a:graphic>
          <a:graphicData uri="http://schemas.openxmlformats.org/presentationml/2006/ole">
            <mc:AlternateContent xmlns:mc="http://schemas.openxmlformats.org/markup-compatibility/2006">
              <mc:Choice xmlns:v="urn:schemas-microsoft-com:vml" Requires="v">
                <p:oleObj spid="_x0000_s288808" name="Equation" r:id="rId7" imgW="190440" imgH="215640" progId="Equation.DSMT4">
                  <p:embed/>
                </p:oleObj>
              </mc:Choice>
              <mc:Fallback>
                <p:oleObj name="Equation" r:id="rId7" imgW="190440" imgH="215640" progId="Equation.DSMT4">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8382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9" name="Object 1027"/>
          <p:cNvGraphicFramePr>
            <a:graphicFrameLocks noChangeAspect="1"/>
          </p:cNvGraphicFramePr>
          <p:nvPr/>
        </p:nvGraphicFramePr>
        <p:xfrm>
          <a:off x="1676400" y="3733800"/>
          <a:ext cx="396875" cy="471488"/>
        </p:xfrm>
        <a:graphic>
          <a:graphicData uri="http://schemas.openxmlformats.org/presentationml/2006/ole">
            <mc:AlternateContent xmlns:mc="http://schemas.openxmlformats.org/markup-compatibility/2006">
              <mc:Choice xmlns:v="urn:schemas-microsoft-com:vml" Requires="v">
                <p:oleObj spid="_x0000_s288809" name="Equation" r:id="rId9" imgW="190440" imgH="215640" progId="Equation.DSMT4">
                  <p:embed/>
                </p:oleObj>
              </mc:Choice>
              <mc:Fallback>
                <p:oleObj name="Equation" r:id="rId9" imgW="190440" imgH="215640" progId="Equation.DSMT4">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0" name="Object 1028"/>
          <p:cNvGraphicFramePr>
            <a:graphicFrameLocks noChangeAspect="1"/>
          </p:cNvGraphicFramePr>
          <p:nvPr/>
        </p:nvGraphicFramePr>
        <p:xfrm>
          <a:off x="685800" y="3733800"/>
          <a:ext cx="423863" cy="471488"/>
        </p:xfrm>
        <a:graphic>
          <a:graphicData uri="http://schemas.openxmlformats.org/presentationml/2006/ole">
            <mc:AlternateContent xmlns:mc="http://schemas.openxmlformats.org/markup-compatibility/2006">
              <mc:Choice xmlns:v="urn:schemas-microsoft-com:vml" Requires="v">
                <p:oleObj spid="_x0000_s288810" name="Equation" r:id="rId11" imgW="203040" imgH="215640" progId="Equation.DSMT4">
                  <p:embed/>
                </p:oleObj>
              </mc:Choice>
              <mc:Fallback>
                <p:oleObj name="Equation" r:id="rId11" imgW="203040" imgH="215640" progId="Equation.DSMT4">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1" name="Object 1029"/>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288811" name="Equation" r:id="rId13" imgW="177480" imgH="228600" progId="Equation.DSMT4">
                  <p:embed/>
                </p:oleObj>
              </mc:Choice>
              <mc:Fallback>
                <p:oleObj name="Equation" r:id="rId13" imgW="177480" imgH="228600" progId="Equation.DSMT4">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2" name="Object 1030"/>
          <p:cNvGraphicFramePr>
            <a:graphicFrameLocks noChangeAspect="1"/>
          </p:cNvGraphicFramePr>
          <p:nvPr/>
        </p:nvGraphicFramePr>
        <p:xfrm>
          <a:off x="2514600" y="838200"/>
          <a:ext cx="369888" cy="471488"/>
        </p:xfrm>
        <a:graphic>
          <a:graphicData uri="http://schemas.openxmlformats.org/presentationml/2006/ole">
            <mc:AlternateContent xmlns:mc="http://schemas.openxmlformats.org/markup-compatibility/2006">
              <mc:Choice xmlns:v="urn:schemas-microsoft-com:vml" Requires="v">
                <p:oleObj spid="_x0000_s288812" name="Equation" r:id="rId15" imgW="177480" imgH="215640" progId="Equation.DSMT4">
                  <p:embed/>
                </p:oleObj>
              </mc:Choice>
              <mc:Fallback>
                <p:oleObj name="Equation" r:id="rId15" imgW="177480" imgH="215640" progId="Equation.DSMT4">
                  <p:embed/>
                  <p:pic>
                    <p:nvPicPr>
                      <p:cNvPr id="0"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46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3" name="Object 1031"/>
          <p:cNvGraphicFramePr>
            <a:graphicFrameLocks noChangeAspect="1"/>
          </p:cNvGraphicFramePr>
          <p:nvPr/>
        </p:nvGraphicFramePr>
        <p:xfrm>
          <a:off x="3352800" y="3733800"/>
          <a:ext cx="396875" cy="471488"/>
        </p:xfrm>
        <a:graphic>
          <a:graphicData uri="http://schemas.openxmlformats.org/presentationml/2006/ole">
            <mc:AlternateContent xmlns:mc="http://schemas.openxmlformats.org/markup-compatibility/2006">
              <mc:Choice xmlns:v="urn:schemas-microsoft-com:vml" Requires="v">
                <p:oleObj spid="_x0000_s288813" name="Equation" r:id="rId17" imgW="190440" imgH="215640" progId="Equation.DSMT4">
                  <p:embed/>
                </p:oleObj>
              </mc:Choice>
              <mc:Fallback>
                <p:oleObj name="Equation" r:id="rId17" imgW="190440" imgH="215640" progId="Equation.DSMT4">
                  <p:embed/>
                  <p:pic>
                    <p:nvPicPr>
                      <p:cNvPr id="0" name="Object 10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4" name="Object 1032"/>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288814" name="Equation" r:id="rId19" imgW="203040" imgH="215640" progId="Equation.DSMT4">
                  <p:embed/>
                </p:oleObj>
              </mc:Choice>
              <mc:Fallback>
                <p:oleObj name="Equation" r:id="rId19" imgW="203040" imgH="215640" progId="Equation.DSMT4">
                  <p:embed/>
                  <p:pic>
                    <p:nvPicPr>
                      <p:cNvPr id="0" name="Object 10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5" name="Object 1033"/>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288815" name="Equation" r:id="rId21" imgW="164880" imgH="228600" progId="Equation.DSMT4">
                  <p:embed/>
                </p:oleObj>
              </mc:Choice>
              <mc:Fallback>
                <p:oleObj name="Equation" r:id="rId21" imgW="164880" imgH="228600" progId="Equation.DSMT4">
                  <p:embed/>
                  <p:pic>
                    <p:nvPicPr>
                      <p:cNvPr id="0" name="Object 10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6" name="Object 1034"/>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288816" name="Equation" r:id="rId23" imgW="190440" imgH="228600" progId="Equation.DSMT4">
                  <p:embed/>
                </p:oleObj>
              </mc:Choice>
              <mc:Fallback>
                <p:oleObj name="Equation" r:id="rId23" imgW="190440" imgH="228600" progId="Equation.DSMT4">
                  <p:embed/>
                  <p:pic>
                    <p:nvPicPr>
                      <p:cNvPr id="0" name="Object 10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7" name="Object 1035"/>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288817" name="Equation" r:id="rId25" imgW="190440" imgH="228600" progId="Equation.DSMT4">
                  <p:embed/>
                </p:oleObj>
              </mc:Choice>
              <mc:Fallback>
                <p:oleObj name="Equation" r:id="rId25" imgW="190440" imgH="228600" progId="Equation.DSMT4">
                  <p:embed/>
                  <p:pic>
                    <p:nvPicPr>
                      <p:cNvPr id="0" name="Object 10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8" name="Object 1036"/>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288818" name="Equation" r:id="rId27" imgW="177480" imgH="241200" progId="Equation.DSMT4">
                  <p:embed/>
                </p:oleObj>
              </mc:Choice>
              <mc:Fallback>
                <p:oleObj name="Equation" r:id="rId27" imgW="177480" imgH="241200" progId="Equation.DSMT4">
                  <p:embed/>
                  <p:pic>
                    <p:nvPicPr>
                      <p:cNvPr id="0" name="Object 10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9" name="Object 1037"/>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288819" name="Equation" r:id="rId29" imgW="190440" imgH="241200" progId="Equation.DSMT4">
                  <p:embed/>
                </p:oleObj>
              </mc:Choice>
              <mc:Fallback>
                <p:oleObj name="Equation" r:id="rId29" imgW="190440" imgH="241200" progId="Equation.DSMT4">
                  <p:embed/>
                  <p:pic>
                    <p:nvPicPr>
                      <p:cNvPr id="0" name="Object 10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480" name="Line 56"/>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1" name="Line 57"/>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2" name="Line 58"/>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3" name="Line 59"/>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0" name="Object 103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288820" name="Equation" r:id="rId31" imgW="228600" imgH="241200" progId="Equation.DSMT4">
                  <p:embed/>
                </p:oleObj>
              </mc:Choice>
              <mc:Fallback>
                <p:oleObj name="Equation" r:id="rId31" imgW="228600" imgH="241200" progId="Equation.DSMT4">
                  <p:embed/>
                  <p:pic>
                    <p:nvPicPr>
                      <p:cNvPr id="0" name="Object 10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1" name="Object 103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288821" name="Equation" r:id="rId33" imgW="241200" imgH="241200" progId="Equation.DSMT4">
                  <p:embed/>
                </p:oleObj>
              </mc:Choice>
              <mc:Fallback>
                <p:oleObj name="Equation" r:id="rId33" imgW="241200" imgH="241200" progId="Equation.DSMT4">
                  <p:embed/>
                  <p:pic>
                    <p:nvPicPr>
                      <p:cNvPr id="0" name="Object 103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2" name="Object 104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288822" name="Equation" r:id="rId35" imgW="228600" imgH="241200" progId="Equation.DSMT4">
                  <p:embed/>
                </p:oleObj>
              </mc:Choice>
              <mc:Fallback>
                <p:oleObj name="Equation" r:id="rId35" imgW="228600" imgH="241200" progId="Equation.DSMT4">
                  <p:embed/>
                  <p:pic>
                    <p:nvPicPr>
                      <p:cNvPr id="0" name="Object 104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3" name="Object 104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288823" name="Equation" r:id="rId37" imgW="241200" imgH="241200" progId="Equation.DSMT4">
                  <p:embed/>
                </p:oleObj>
              </mc:Choice>
              <mc:Fallback>
                <p:oleObj name="Equation" r:id="rId37" imgW="241200" imgH="241200" progId="Equation.DSMT4">
                  <p:embed/>
                  <p:pic>
                    <p:nvPicPr>
                      <p:cNvPr id="0" name="Object 104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488" name="Line 64"/>
          <p:cNvSpPr>
            <a:spLocks noChangeShapeType="1"/>
          </p:cNvSpPr>
          <p:nvPr/>
        </p:nvSpPr>
        <p:spPr bwMode="auto">
          <a:xfrm flipH="1">
            <a:off x="4953000" y="2057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9" name="Line 65"/>
          <p:cNvSpPr>
            <a:spLocks noChangeShapeType="1"/>
          </p:cNvSpPr>
          <p:nvPr/>
        </p:nvSpPr>
        <p:spPr bwMode="auto">
          <a:xfrm flipH="1">
            <a:off x="49530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0" name="Line 66"/>
          <p:cNvSpPr>
            <a:spLocks noChangeShapeType="1"/>
          </p:cNvSpPr>
          <p:nvPr/>
        </p:nvSpPr>
        <p:spPr bwMode="auto">
          <a:xfrm flipH="1">
            <a:off x="52578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1" name="Line 67"/>
          <p:cNvSpPr>
            <a:spLocks noChangeShapeType="1"/>
          </p:cNvSpPr>
          <p:nvPr/>
        </p:nvSpPr>
        <p:spPr bwMode="auto">
          <a:xfrm flipH="1">
            <a:off x="55626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2" name="Line 68"/>
          <p:cNvSpPr>
            <a:spLocks noChangeShapeType="1"/>
          </p:cNvSpPr>
          <p:nvPr/>
        </p:nvSpPr>
        <p:spPr bwMode="auto">
          <a:xfrm flipH="1">
            <a:off x="57912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3" name="Line 69"/>
          <p:cNvSpPr>
            <a:spLocks noChangeShapeType="1"/>
          </p:cNvSpPr>
          <p:nvPr/>
        </p:nvSpPr>
        <p:spPr bwMode="auto">
          <a:xfrm flipH="1">
            <a:off x="60198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4" name="Line 70"/>
          <p:cNvSpPr>
            <a:spLocks noChangeShapeType="1"/>
          </p:cNvSpPr>
          <p:nvPr/>
        </p:nvSpPr>
        <p:spPr bwMode="auto">
          <a:xfrm flipH="1">
            <a:off x="5562600" y="46482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5" name="Line 71"/>
          <p:cNvSpPr>
            <a:spLocks noChangeShapeType="1"/>
          </p:cNvSpPr>
          <p:nvPr/>
        </p:nvSpPr>
        <p:spPr bwMode="auto">
          <a:xfrm flipH="1">
            <a:off x="5410200" y="4648200"/>
            <a:ext cx="914400" cy="914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6" name="Line 72"/>
          <p:cNvSpPr>
            <a:spLocks noChangeShapeType="1"/>
          </p:cNvSpPr>
          <p:nvPr/>
        </p:nvSpPr>
        <p:spPr bwMode="auto">
          <a:xfrm flipH="1">
            <a:off x="5638800" y="4800600"/>
            <a:ext cx="838200" cy="838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7" name="Line 73"/>
          <p:cNvSpPr>
            <a:spLocks noChangeShapeType="1"/>
          </p:cNvSpPr>
          <p:nvPr/>
        </p:nvSpPr>
        <p:spPr bwMode="auto">
          <a:xfrm flipH="1">
            <a:off x="5943600" y="5029200"/>
            <a:ext cx="609600" cy="609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8" name="Line 74"/>
          <p:cNvSpPr>
            <a:spLocks noChangeShapeType="1"/>
          </p:cNvSpPr>
          <p:nvPr/>
        </p:nvSpPr>
        <p:spPr bwMode="auto">
          <a:xfrm flipH="1">
            <a:off x="6172200" y="51816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9" name="Line 75"/>
          <p:cNvSpPr>
            <a:spLocks noChangeShapeType="1"/>
          </p:cNvSpPr>
          <p:nvPr/>
        </p:nvSpPr>
        <p:spPr bwMode="auto">
          <a:xfrm flipH="1">
            <a:off x="6477000" y="53340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0" name="Line 76"/>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1" name="Line 77"/>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2" name="Line 78"/>
          <p:cNvSpPr>
            <a:spLocks noChangeShapeType="1"/>
          </p:cNvSpPr>
          <p:nvPr/>
        </p:nvSpPr>
        <p:spPr bwMode="auto">
          <a:xfrm flipV="1">
            <a:off x="7239000" y="3581400"/>
            <a:ext cx="304800" cy="8382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3" name="Line 79"/>
          <p:cNvSpPr>
            <a:spLocks noChangeShapeType="1"/>
          </p:cNvSpPr>
          <p:nvPr/>
        </p:nvSpPr>
        <p:spPr bwMode="auto">
          <a:xfrm>
            <a:off x="7543800" y="3581400"/>
            <a:ext cx="4572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4" name="Line 80"/>
          <p:cNvSpPr>
            <a:spLocks noChangeShapeType="1"/>
          </p:cNvSpPr>
          <p:nvPr/>
        </p:nvSpPr>
        <p:spPr bwMode="auto">
          <a:xfrm flipV="1">
            <a:off x="8001000" y="3352800"/>
            <a:ext cx="76200" cy="228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5" name="Line 81"/>
          <p:cNvSpPr>
            <a:spLocks noChangeShapeType="1"/>
          </p:cNvSpPr>
          <p:nvPr/>
        </p:nvSpPr>
        <p:spPr bwMode="auto">
          <a:xfrm>
            <a:off x="8077200" y="3352800"/>
            <a:ext cx="5334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6" name="Line 82"/>
          <p:cNvSpPr>
            <a:spLocks noChangeShapeType="1"/>
          </p:cNvSpPr>
          <p:nvPr/>
        </p:nvSpPr>
        <p:spPr bwMode="auto">
          <a:xfrm>
            <a:off x="8610600" y="3352800"/>
            <a:ext cx="381000" cy="10668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4" name="Object 1042"/>
          <p:cNvGraphicFramePr>
            <a:graphicFrameLocks noChangeAspect="1"/>
          </p:cNvGraphicFramePr>
          <p:nvPr/>
        </p:nvGraphicFramePr>
        <p:xfrm>
          <a:off x="7467600" y="4648200"/>
          <a:ext cx="1295400" cy="812800"/>
        </p:xfrm>
        <a:graphic>
          <a:graphicData uri="http://schemas.openxmlformats.org/presentationml/2006/ole">
            <mc:AlternateContent xmlns:mc="http://schemas.openxmlformats.org/markup-compatibility/2006">
              <mc:Choice xmlns:v="urn:schemas-microsoft-com:vml" Requires="v">
                <p:oleObj spid="_x0000_s288824" name="Equation" r:id="rId39" imgW="609480" imgH="380880" progId="Equation.DSMT4">
                  <p:embed/>
                </p:oleObj>
              </mc:Choice>
              <mc:Fallback>
                <p:oleObj name="Equation" r:id="rId39" imgW="609480" imgH="380880" progId="Equation.DSMT4">
                  <p:embed/>
                  <p:pic>
                    <p:nvPicPr>
                      <p:cNvPr id="0" name="Object 104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67600" y="46482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5" name="Object 1043"/>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288825" name="Equation" r:id="rId41" imgW="330120" imgH="203040" progId="Equation.DSMT4">
                  <p:embed/>
                </p:oleObj>
              </mc:Choice>
              <mc:Fallback>
                <p:oleObj name="Equation" r:id="rId41" imgW="330120" imgH="203040" progId="Equation.DSMT4">
                  <p:embed/>
                  <p:pic>
                    <p:nvPicPr>
                      <p:cNvPr id="0" name="Object 10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509" name="Line 85"/>
          <p:cNvSpPr>
            <a:spLocks noChangeShapeType="1"/>
          </p:cNvSpPr>
          <p:nvPr/>
        </p:nvSpPr>
        <p:spPr bwMode="auto">
          <a:xfrm flipH="1">
            <a:off x="7391400" y="3581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0" name="Line 86"/>
          <p:cNvSpPr>
            <a:spLocks noChangeShapeType="1"/>
          </p:cNvSpPr>
          <p:nvPr/>
        </p:nvSpPr>
        <p:spPr bwMode="auto">
          <a:xfrm flipH="1">
            <a:off x="7315200" y="3352800"/>
            <a:ext cx="1066800" cy="1066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1" name="Line 87"/>
          <p:cNvSpPr>
            <a:spLocks noChangeShapeType="1"/>
          </p:cNvSpPr>
          <p:nvPr/>
        </p:nvSpPr>
        <p:spPr bwMode="auto">
          <a:xfrm flipH="1">
            <a:off x="7620000" y="3429000"/>
            <a:ext cx="990600" cy="990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2" name="Line 88"/>
          <p:cNvSpPr>
            <a:spLocks noChangeShapeType="1"/>
          </p:cNvSpPr>
          <p:nvPr/>
        </p:nvSpPr>
        <p:spPr bwMode="auto">
          <a:xfrm flipH="1">
            <a:off x="79248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3" name="Line 89"/>
          <p:cNvSpPr>
            <a:spLocks noChangeShapeType="1"/>
          </p:cNvSpPr>
          <p:nvPr/>
        </p:nvSpPr>
        <p:spPr bwMode="auto">
          <a:xfrm flipH="1">
            <a:off x="8229600" y="38862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4" name="Line 90"/>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6" name="Object 1044"/>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288826" name="Equation" r:id="rId43" imgW="139680" imgH="164880" progId="Equation.DSMT4">
                  <p:embed/>
                </p:oleObj>
              </mc:Choice>
              <mc:Fallback>
                <p:oleObj name="Equation" r:id="rId43" imgW="139680" imgH="164880" progId="Equation.DSMT4">
                  <p:embed/>
                  <p:pic>
                    <p:nvPicPr>
                      <p:cNvPr id="0" name="Object 104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7" name="Object 1045"/>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288827" name="Equation" r:id="rId45" imgW="139680" imgH="164880" progId="Equation.DSMT4">
                  <p:embed/>
                </p:oleObj>
              </mc:Choice>
              <mc:Fallback>
                <p:oleObj name="Equation" r:id="rId45" imgW="139680" imgH="164880" progId="Equation.DSMT4">
                  <p:embed/>
                  <p:pic>
                    <p:nvPicPr>
                      <p:cNvPr id="0" name="Object 104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8" name="Object 1046"/>
          <p:cNvGraphicFramePr>
            <a:graphicFrameLocks noChangeAspect="1"/>
          </p:cNvGraphicFramePr>
          <p:nvPr/>
        </p:nvGraphicFramePr>
        <p:xfrm>
          <a:off x="6781800" y="5791200"/>
          <a:ext cx="319088" cy="360363"/>
        </p:xfrm>
        <a:graphic>
          <a:graphicData uri="http://schemas.openxmlformats.org/presentationml/2006/ole">
            <mc:AlternateContent xmlns:mc="http://schemas.openxmlformats.org/markup-compatibility/2006">
              <mc:Choice xmlns:v="urn:schemas-microsoft-com:vml" Requires="v">
                <p:oleObj spid="_x0000_s288828" name="Equation" r:id="rId47" imgW="152280" imgH="164880" progId="Equation.DSMT4">
                  <p:embed/>
                </p:oleObj>
              </mc:Choice>
              <mc:Fallback>
                <p:oleObj name="Equation" r:id="rId47" imgW="152280" imgH="164880" progId="Equation.DSMT4">
                  <p:embed/>
                  <p:pic>
                    <p:nvPicPr>
                      <p:cNvPr id="0" name="Object 104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781800" y="57912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9" name="Object 1047"/>
          <p:cNvGraphicFramePr>
            <a:graphicFrameLocks noChangeAspect="1"/>
          </p:cNvGraphicFramePr>
          <p:nvPr/>
        </p:nvGraphicFramePr>
        <p:xfrm>
          <a:off x="6324600" y="2971800"/>
          <a:ext cx="319088" cy="360363"/>
        </p:xfrm>
        <a:graphic>
          <a:graphicData uri="http://schemas.openxmlformats.org/presentationml/2006/ole">
            <mc:AlternateContent xmlns:mc="http://schemas.openxmlformats.org/markup-compatibility/2006">
              <mc:Choice xmlns:v="urn:schemas-microsoft-com:vml" Requires="v">
                <p:oleObj spid="_x0000_s288829" name="Equation" r:id="rId49" imgW="152280" imgH="164880" progId="Equation.DSMT4">
                  <p:embed/>
                </p:oleObj>
              </mc:Choice>
              <mc:Fallback>
                <p:oleObj name="Equation" r:id="rId49" imgW="152280" imgH="164880" progId="Equation.DSMT4">
                  <p:embed/>
                  <p:pic>
                    <p:nvPicPr>
                      <p:cNvPr id="0" name="Object 10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3246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0" name="Object 1048"/>
          <p:cNvGraphicFramePr>
            <a:graphicFrameLocks noChangeAspect="1"/>
          </p:cNvGraphicFramePr>
          <p:nvPr/>
        </p:nvGraphicFramePr>
        <p:xfrm>
          <a:off x="8824913" y="4572000"/>
          <a:ext cx="319087" cy="360363"/>
        </p:xfrm>
        <a:graphic>
          <a:graphicData uri="http://schemas.openxmlformats.org/presentationml/2006/ole">
            <mc:AlternateContent xmlns:mc="http://schemas.openxmlformats.org/markup-compatibility/2006">
              <mc:Choice xmlns:v="urn:schemas-microsoft-com:vml" Requires="v">
                <p:oleObj spid="_x0000_s288830" name="Equation" r:id="rId51" imgW="152280" imgH="164880" progId="Equation.DSMT4">
                  <p:embed/>
                </p:oleObj>
              </mc:Choice>
              <mc:Fallback>
                <p:oleObj name="Equation" r:id="rId51" imgW="152280" imgH="164880" progId="Equation.DSMT4">
                  <p:embed/>
                  <p:pic>
                    <p:nvPicPr>
                      <p:cNvPr id="0" name="Object 104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5720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1" name="Object 1049"/>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288831" name="Equation" r:id="rId53" imgW="177480" imgH="164880" progId="Equation.DSMT4">
                  <p:embed/>
                </p:oleObj>
              </mc:Choice>
              <mc:Fallback>
                <p:oleObj name="Equation" r:id="rId53" imgW="177480" imgH="164880" progId="Equation.DSMT4">
                  <p:embed/>
                  <p:pic>
                    <p:nvPicPr>
                      <p:cNvPr id="0" name="Object 104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2" name="Object 1050"/>
          <p:cNvGraphicFramePr>
            <a:graphicFrameLocks noChangeAspect="1"/>
          </p:cNvGraphicFramePr>
          <p:nvPr/>
        </p:nvGraphicFramePr>
        <p:xfrm>
          <a:off x="1828800" y="2895600"/>
          <a:ext cx="371475" cy="360363"/>
        </p:xfrm>
        <a:graphic>
          <a:graphicData uri="http://schemas.openxmlformats.org/presentationml/2006/ole">
            <mc:AlternateContent xmlns:mc="http://schemas.openxmlformats.org/markup-compatibility/2006">
              <mc:Choice xmlns:v="urn:schemas-microsoft-com:vml" Requires="v">
                <p:oleObj spid="_x0000_s288832" name="Equation" r:id="rId55" imgW="177480" imgH="164880" progId="Equation.DSMT4">
                  <p:embed/>
                </p:oleObj>
              </mc:Choice>
              <mc:Fallback>
                <p:oleObj name="Equation" r:id="rId55" imgW="177480" imgH="164880" progId="Equation.DSMT4">
                  <p:embed/>
                  <p:pic>
                    <p:nvPicPr>
                      <p:cNvPr id="0" name="Object 105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288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3" name="Object 1051"/>
          <p:cNvGraphicFramePr>
            <a:graphicFrameLocks noChangeAspect="1"/>
          </p:cNvGraphicFramePr>
          <p:nvPr/>
        </p:nvGraphicFramePr>
        <p:xfrm>
          <a:off x="609600" y="2895600"/>
          <a:ext cx="1066800" cy="442913"/>
        </p:xfrm>
        <a:graphic>
          <a:graphicData uri="http://schemas.openxmlformats.org/presentationml/2006/ole">
            <mc:AlternateContent xmlns:mc="http://schemas.openxmlformats.org/markup-compatibility/2006">
              <mc:Choice xmlns:v="urn:schemas-microsoft-com:vml" Requires="v">
                <p:oleObj spid="_x0000_s288833" name="Equation" r:id="rId57" imgW="545760" imgH="215640" progId="Equation.DSMT4">
                  <p:embed/>
                </p:oleObj>
              </mc:Choice>
              <mc:Fallback>
                <p:oleObj name="Equation" r:id="rId57" imgW="545760" imgH="215640" progId="Equation.DSMT4">
                  <p:embed/>
                  <p:pic>
                    <p:nvPicPr>
                      <p:cNvPr id="0" name="Object 105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09600" y="28956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4" name="Object 1052"/>
          <p:cNvGraphicFramePr>
            <a:graphicFrameLocks noChangeAspect="1"/>
          </p:cNvGraphicFramePr>
          <p:nvPr/>
        </p:nvGraphicFramePr>
        <p:xfrm>
          <a:off x="609600" y="5867400"/>
          <a:ext cx="1066800" cy="442913"/>
        </p:xfrm>
        <a:graphic>
          <a:graphicData uri="http://schemas.openxmlformats.org/presentationml/2006/ole">
            <mc:AlternateContent xmlns:mc="http://schemas.openxmlformats.org/markup-compatibility/2006">
              <mc:Choice xmlns:v="urn:schemas-microsoft-com:vml" Requires="v">
                <p:oleObj spid="_x0000_s288834" name="Equation" r:id="rId59" imgW="545760" imgH="215640" progId="Equation.DSMT4">
                  <p:embed/>
                </p:oleObj>
              </mc:Choice>
              <mc:Fallback>
                <p:oleObj name="Equation" r:id="rId59" imgW="545760" imgH="215640" progId="Equation.DSMT4">
                  <p:embed/>
                  <p:pic>
                    <p:nvPicPr>
                      <p:cNvPr id="0" name="Object 105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09600" y="5867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5" name="Object 1053"/>
          <p:cNvGraphicFramePr>
            <a:graphicFrameLocks noChangeAspect="1"/>
          </p:cNvGraphicFramePr>
          <p:nvPr/>
        </p:nvGraphicFramePr>
        <p:xfrm>
          <a:off x="2667000" y="2895600"/>
          <a:ext cx="1066800" cy="442913"/>
        </p:xfrm>
        <a:graphic>
          <a:graphicData uri="http://schemas.openxmlformats.org/presentationml/2006/ole">
            <mc:AlternateContent xmlns:mc="http://schemas.openxmlformats.org/markup-compatibility/2006">
              <mc:Choice xmlns:v="urn:schemas-microsoft-com:vml" Requires="v">
                <p:oleObj spid="_x0000_s288835" name="Equation" r:id="rId61" imgW="545760" imgH="215640" progId="Equation.DSMT4">
                  <p:embed/>
                </p:oleObj>
              </mc:Choice>
              <mc:Fallback>
                <p:oleObj name="Equation" r:id="rId61" imgW="545760" imgH="215640" progId="Equation.DSMT4">
                  <p:embed/>
                  <p:pic>
                    <p:nvPicPr>
                      <p:cNvPr id="0" name="Object 105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667000" y="28956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6" name="Object 1054"/>
          <p:cNvGraphicFramePr>
            <a:graphicFrameLocks noChangeAspect="1"/>
          </p:cNvGraphicFramePr>
          <p:nvPr/>
        </p:nvGraphicFramePr>
        <p:xfrm>
          <a:off x="2667000" y="5791200"/>
          <a:ext cx="1066800" cy="442913"/>
        </p:xfrm>
        <a:graphic>
          <a:graphicData uri="http://schemas.openxmlformats.org/presentationml/2006/ole">
            <mc:AlternateContent xmlns:mc="http://schemas.openxmlformats.org/markup-compatibility/2006">
              <mc:Choice xmlns:v="urn:schemas-microsoft-com:vml" Requires="v">
                <p:oleObj spid="_x0000_s288836" name="Equation" r:id="rId63" imgW="545760" imgH="215640" progId="Equation.DSMT4">
                  <p:embed/>
                </p:oleObj>
              </mc:Choice>
              <mc:Fallback>
                <p:oleObj name="Equation" r:id="rId63" imgW="545760" imgH="215640" progId="Equation.DSMT4">
                  <p:embed/>
                  <p:pic>
                    <p:nvPicPr>
                      <p:cNvPr id="0" name="Object 105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6670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7" name="Object 1055"/>
          <p:cNvGraphicFramePr>
            <a:graphicFrameLocks noChangeAspect="1"/>
          </p:cNvGraphicFramePr>
          <p:nvPr/>
        </p:nvGraphicFramePr>
        <p:xfrm>
          <a:off x="8534400" y="2819400"/>
          <a:ext cx="434975" cy="487363"/>
        </p:xfrm>
        <a:graphic>
          <a:graphicData uri="http://schemas.openxmlformats.org/presentationml/2006/ole">
            <mc:AlternateContent xmlns:mc="http://schemas.openxmlformats.org/markup-compatibility/2006">
              <mc:Choice xmlns:v="urn:schemas-microsoft-com:vml" Requires="v">
                <p:oleObj spid="_x0000_s288837" name="Equation" r:id="rId65" imgW="190440" imgH="203040" progId="Equation.DSMT4">
                  <p:embed/>
                </p:oleObj>
              </mc:Choice>
              <mc:Fallback>
                <p:oleObj name="Equation" r:id="rId65" imgW="190440" imgH="203040" progId="Equation.DSMT4">
                  <p:embed/>
                  <p:pic>
                    <p:nvPicPr>
                      <p:cNvPr id="0" name="Object 105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8534400" y="28194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8451" name="Rectangle 3"/>
          <p:cNvSpPr>
            <a:spLocks noGrp="1" noChangeArrowheads="1"/>
          </p:cNvSpPr>
          <p:nvPr>
            <p:ph type="body" idx="1"/>
          </p:nvPr>
        </p:nvSpPr>
        <p:spPr>
          <a:xfrm>
            <a:off x="-540568" y="260648"/>
            <a:ext cx="8662988" cy="5489575"/>
          </a:xfrm>
        </p:spPr>
        <p:txBody>
          <a:bodyPr/>
          <a:lstStyle/>
          <a:p>
            <a:pPr algn="ctr" eaLnBrk="1" hangingPunct="1">
              <a:buFont typeface="Wingdings" pitchFamily="2" charset="2"/>
              <a:buNone/>
              <a:defRPr/>
            </a:pPr>
            <a:r>
              <a:rPr lang="zh-CN" altLang="en-US" b="1" dirty="0" smtClean="0">
                <a:solidFill>
                  <a:srgbClr val="00FF00"/>
                </a:solidFill>
              </a:rPr>
              <a:t>3.</a:t>
            </a:r>
            <a:r>
              <a:rPr lang="en-US" altLang="zh-CN" b="1" dirty="0" smtClean="0">
                <a:solidFill>
                  <a:srgbClr val="00FF00"/>
                </a:solidFill>
              </a:rPr>
              <a:t> Larsen</a:t>
            </a:r>
            <a:r>
              <a:rPr lang="zh-CN" altLang="en-US" b="1" dirty="0" smtClean="0">
                <a:solidFill>
                  <a:srgbClr val="00FF00"/>
                </a:solidFill>
              </a:rPr>
              <a:t>推理方法（乘积运算法）</a:t>
            </a:r>
          </a:p>
        </p:txBody>
      </p:sp>
      <p:graphicFrame>
        <p:nvGraphicFramePr>
          <p:cNvPr id="181250" name="Object 4"/>
          <p:cNvGraphicFramePr>
            <a:graphicFrameLocks noChangeAspect="1"/>
          </p:cNvGraphicFramePr>
          <p:nvPr/>
        </p:nvGraphicFramePr>
        <p:xfrm>
          <a:off x="1408113" y="1447800"/>
          <a:ext cx="4432300" cy="798513"/>
        </p:xfrm>
        <a:graphic>
          <a:graphicData uri="http://schemas.openxmlformats.org/presentationml/2006/ole">
            <mc:AlternateContent xmlns:mc="http://schemas.openxmlformats.org/markup-compatibility/2006">
              <mc:Choice xmlns:v="urn:schemas-microsoft-com:vml" Requires="v">
                <p:oleObj spid="_x0000_s181344" name="Equation" r:id="rId3" imgW="1485720" imgH="266400" progId="Equation.DSMT4">
                  <p:embed/>
                </p:oleObj>
              </mc:Choice>
              <mc:Fallback>
                <p:oleObj name="Equation" r:id="rId3" imgW="1485720" imgH="26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113" y="1447800"/>
                        <a:ext cx="44323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1" name="Object 5"/>
          <p:cNvGraphicFramePr>
            <a:graphicFrameLocks noChangeAspect="1"/>
          </p:cNvGraphicFramePr>
          <p:nvPr/>
        </p:nvGraphicFramePr>
        <p:xfrm>
          <a:off x="1409700" y="2819400"/>
          <a:ext cx="4583113" cy="798513"/>
        </p:xfrm>
        <a:graphic>
          <a:graphicData uri="http://schemas.openxmlformats.org/presentationml/2006/ole">
            <mc:AlternateContent xmlns:mc="http://schemas.openxmlformats.org/markup-compatibility/2006">
              <mc:Choice xmlns:v="urn:schemas-microsoft-com:vml" Requires="v">
                <p:oleObj spid="_x0000_s181345" name="Equation" r:id="rId5" imgW="1536480" imgH="266400" progId="Equation.DSMT4">
                  <p:embed/>
                </p:oleObj>
              </mc:Choice>
              <mc:Fallback>
                <p:oleObj name="Equation" r:id="rId5" imgW="153648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700" y="2819400"/>
                        <a:ext cx="458311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2" name="Object 6"/>
          <p:cNvGraphicFramePr>
            <a:graphicFrameLocks noChangeAspect="1"/>
          </p:cNvGraphicFramePr>
          <p:nvPr/>
        </p:nvGraphicFramePr>
        <p:xfrm>
          <a:off x="1403350" y="3860800"/>
          <a:ext cx="2030413" cy="1273175"/>
        </p:xfrm>
        <a:graphic>
          <a:graphicData uri="http://schemas.openxmlformats.org/presentationml/2006/ole">
            <mc:AlternateContent xmlns:mc="http://schemas.openxmlformats.org/markup-compatibility/2006">
              <mc:Choice xmlns:v="urn:schemas-microsoft-com:vml" Requires="v">
                <p:oleObj spid="_x0000_s181346" name="Equation" r:id="rId7" imgW="609480" imgH="380880" progId="Equation.DSMT4">
                  <p:embed/>
                </p:oleObj>
              </mc:Choice>
              <mc:Fallback>
                <p:oleObj name="Equation" r:id="rId7" imgW="609480" imgH="3808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8608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947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89476"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7"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8"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9"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0"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1"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2"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3" name="Line 11"/>
          <p:cNvSpPr>
            <a:spLocks noChangeShapeType="1"/>
          </p:cNvSpPr>
          <p:nvPr/>
        </p:nvSpPr>
        <p:spPr bwMode="auto">
          <a:xfrm>
            <a:off x="395288" y="2708275"/>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4"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5"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6"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7"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8"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9"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0"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1"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2" name="Line 20"/>
          <p:cNvSpPr>
            <a:spLocks noChangeShapeType="1"/>
          </p:cNvSpPr>
          <p:nvPr/>
        </p:nvSpPr>
        <p:spPr bwMode="auto">
          <a:xfrm flipV="1">
            <a:off x="1219200" y="39624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3" name="Line 21"/>
          <p:cNvSpPr>
            <a:spLocks noChangeShapeType="1"/>
          </p:cNvSpPr>
          <p:nvPr/>
        </p:nvSpPr>
        <p:spPr bwMode="auto">
          <a:xfrm>
            <a:off x="1143000" y="9906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4" name="Line 22"/>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5" name="Line 23"/>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6" name="Line 24"/>
          <p:cNvSpPr>
            <a:spLocks noChangeShapeType="1"/>
          </p:cNvSpPr>
          <p:nvPr/>
        </p:nvSpPr>
        <p:spPr bwMode="auto">
          <a:xfrm>
            <a:off x="15240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7" name="Line 25"/>
          <p:cNvSpPr>
            <a:spLocks noChangeShapeType="1"/>
          </p:cNvSpPr>
          <p:nvPr/>
        </p:nvSpPr>
        <p:spPr bwMode="auto">
          <a:xfrm flipV="1">
            <a:off x="838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8" name="Line 26"/>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9" name="Line 27"/>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0" name="Line 28"/>
          <p:cNvSpPr>
            <a:spLocks noChangeShapeType="1"/>
          </p:cNvSpPr>
          <p:nvPr/>
        </p:nvSpPr>
        <p:spPr bwMode="auto">
          <a:xfrm flipV="1">
            <a:off x="3124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1" name="Line 29"/>
          <p:cNvSpPr>
            <a:spLocks noChangeShapeType="1"/>
          </p:cNvSpPr>
          <p:nvPr/>
        </p:nvSpPr>
        <p:spPr bwMode="auto">
          <a:xfrm>
            <a:off x="3429000" y="10668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2" name="Line 30"/>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3" name="Line 31"/>
          <p:cNvSpPr>
            <a:spLocks noChangeShapeType="1"/>
          </p:cNvSpPr>
          <p:nvPr/>
        </p:nvSpPr>
        <p:spPr bwMode="auto">
          <a:xfrm>
            <a:off x="3132138" y="38608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4" name="Line 32"/>
          <p:cNvSpPr>
            <a:spLocks noChangeShapeType="1"/>
          </p:cNvSpPr>
          <p:nvPr/>
        </p:nvSpPr>
        <p:spPr bwMode="auto">
          <a:xfrm flipV="1">
            <a:off x="2971800" y="38862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5" name="Line 33"/>
          <p:cNvSpPr>
            <a:spLocks noChangeShapeType="1"/>
          </p:cNvSpPr>
          <p:nvPr/>
        </p:nvSpPr>
        <p:spPr bwMode="auto">
          <a:xfrm>
            <a:off x="32766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6" name="Line 34"/>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7" name="Line 35"/>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8" name="Line 36"/>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9" name="Line 37"/>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0" name="Line 38"/>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1" name="Line 39"/>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2" name="Line 40"/>
          <p:cNvSpPr>
            <a:spLocks noChangeShapeType="1"/>
          </p:cNvSpPr>
          <p:nvPr/>
        </p:nvSpPr>
        <p:spPr bwMode="auto">
          <a:xfrm>
            <a:off x="1371600" y="4648200"/>
            <a:ext cx="502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3" name="Line 41"/>
          <p:cNvSpPr>
            <a:spLocks noChangeShapeType="1"/>
          </p:cNvSpPr>
          <p:nvPr/>
        </p:nvSpPr>
        <p:spPr bwMode="auto">
          <a:xfrm>
            <a:off x="3200400" y="4191000"/>
            <a:ext cx="609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74" name="Object 42"/>
          <p:cNvGraphicFramePr>
            <a:graphicFrameLocks noChangeAspect="1"/>
          </p:cNvGraphicFramePr>
          <p:nvPr/>
        </p:nvGraphicFramePr>
        <p:xfrm>
          <a:off x="533400" y="762000"/>
          <a:ext cx="396875" cy="471488"/>
        </p:xfrm>
        <a:graphic>
          <a:graphicData uri="http://schemas.openxmlformats.org/presentationml/2006/ole">
            <mc:AlternateContent xmlns:mc="http://schemas.openxmlformats.org/markup-compatibility/2006">
              <mc:Choice xmlns:v="urn:schemas-microsoft-com:vml" Requires="v">
                <p:oleObj spid="_x0000_s183272" name="Equation" r:id="rId3" imgW="190440" imgH="215640" progId="Equation.DSMT4">
                  <p:embed/>
                </p:oleObj>
              </mc:Choice>
              <mc:Fallback>
                <p:oleObj name="Equation" r:id="rId3" imgW="190440" imgH="215640" progId="Equation.DSMT4">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5" name="Object 43"/>
          <p:cNvGraphicFramePr>
            <a:graphicFrameLocks noChangeAspect="1"/>
          </p:cNvGraphicFramePr>
          <p:nvPr/>
        </p:nvGraphicFramePr>
        <p:xfrm>
          <a:off x="1231900" y="838200"/>
          <a:ext cx="369888" cy="471488"/>
        </p:xfrm>
        <a:graphic>
          <a:graphicData uri="http://schemas.openxmlformats.org/presentationml/2006/ole">
            <mc:AlternateContent xmlns:mc="http://schemas.openxmlformats.org/markup-compatibility/2006">
              <mc:Choice xmlns:v="urn:schemas-microsoft-com:vml" Requires="v">
                <p:oleObj spid="_x0000_s183273" name="Equation" r:id="rId5" imgW="177480" imgH="215640" progId="Equation.DSMT4">
                  <p:embed/>
                </p:oleObj>
              </mc:Choice>
              <mc:Fallback>
                <p:oleObj name="Equation" r:id="rId5" imgW="177480" imgH="215640" progId="Equation.DSMT4">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6" name="Object 44"/>
          <p:cNvGraphicFramePr>
            <a:graphicFrameLocks noChangeAspect="1"/>
          </p:cNvGraphicFramePr>
          <p:nvPr/>
        </p:nvGraphicFramePr>
        <p:xfrm>
          <a:off x="2590800" y="762000"/>
          <a:ext cx="396875" cy="471488"/>
        </p:xfrm>
        <a:graphic>
          <a:graphicData uri="http://schemas.openxmlformats.org/presentationml/2006/ole">
            <mc:AlternateContent xmlns:mc="http://schemas.openxmlformats.org/markup-compatibility/2006">
              <mc:Choice xmlns:v="urn:schemas-microsoft-com:vml" Requires="v">
                <p:oleObj spid="_x0000_s183274" name="Equation" r:id="rId7" imgW="190440" imgH="215640" progId="Equation.DSMT4">
                  <p:embed/>
                </p:oleObj>
              </mc:Choice>
              <mc:Fallback>
                <p:oleObj name="Equation" r:id="rId7" imgW="190440" imgH="215640" progId="Equation.DSMT4">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7620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7" name="Object 45"/>
          <p:cNvGraphicFramePr>
            <a:graphicFrameLocks noChangeAspect="1"/>
          </p:cNvGraphicFramePr>
          <p:nvPr/>
        </p:nvGraphicFramePr>
        <p:xfrm>
          <a:off x="762000" y="3733800"/>
          <a:ext cx="396875" cy="471488"/>
        </p:xfrm>
        <a:graphic>
          <a:graphicData uri="http://schemas.openxmlformats.org/presentationml/2006/ole">
            <mc:AlternateContent xmlns:mc="http://schemas.openxmlformats.org/markup-compatibility/2006">
              <mc:Choice xmlns:v="urn:schemas-microsoft-com:vml" Requires="v">
                <p:oleObj spid="_x0000_s183275" name="Equation" r:id="rId9" imgW="190440" imgH="215640" progId="Equation.DSMT4">
                  <p:embed/>
                </p:oleObj>
              </mc:Choice>
              <mc:Fallback>
                <p:oleObj name="Equation" r:id="rId9" imgW="190440" imgH="215640" progId="Equation.DSMT4">
                  <p:embed/>
                  <p:pic>
                    <p:nvPicPr>
                      <p:cNvPr id="0"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8" name="Object 46"/>
          <p:cNvGraphicFramePr>
            <a:graphicFrameLocks noChangeAspect="1"/>
          </p:cNvGraphicFramePr>
          <p:nvPr/>
        </p:nvGraphicFramePr>
        <p:xfrm>
          <a:off x="1587500" y="3733800"/>
          <a:ext cx="423863" cy="471488"/>
        </p:xfrm>
        <a:graphic>
          <a:graphicData uri="http://schemas.openxmlformats.org/presentationml/2006/ole">
            <mc:AlternateContent xmlns:mc="http://schemas.openxmlformats.org/markup-compatibility/2006">
              <mc:Choice xmlns:v="urn:schemas-microsoft-com:vml" Requires="v">
                <p:oleObj spid="_x0000_s183276" name="Equation" r:id="rId11" imgW="203040" imgH="215640" progId="Equation.DSMT4">
                  <p:embed/>
                </p:oleObj>
              </mc:Choice>
              <mc:Fallback>
                <p:oleObj name="Equation" r:id="rId11" imgW="203040" imgH="215640" progId="Equation.DSMT4">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5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9" name="Object 47"/>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3277" name="Equation" r:id="rId13" imgW="177480" imgH="228600" progId="Equation.DSMT4">
                  <p:embed/>
                </p:oleObj>
              </mc:Choice>
              <mc:Fallback>
                <p:oleObj name="Equation" r:id="rId13" imgW="177480" imgH="228600" progId="Equation.DSMT4">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0" name="Object 48"/>
          <p:cNvGraphicFramePr>
            <a:graphicFrameLocks noChangeAspect="1"/>
          </p:cNvGraphicFramePr>
          <p:nvPr/>
        </p:nvGraphicFramePr>
        <p:xfrm>
          <a:off x="3505200" y="762000"/>
          <a:ext cx="369888" cy="471488"/>
        </p:xfrm>
        <a:graphic>
          <a:graphicData uri="http://schemas.openxmlformats.org/presentationml/2006/ole">
            <mc:AlternateContent xmlns:mc="http://schemas.openxmlformats.org/markup-compatibility/2006">
              <mc:Choice xmlns:v="urn:schemas-microsoft-com:vml" Requires="v">
                <p:oleObj spid="_x0000_s183278" name="Equation" r:id="rId15" imgW="177480" imgH="215640" progId="Equation.DSMT4">
                  <p:embed/>
                </p:oleObj>
              </mc:Choice>
              <mc:Fallback>
                <p:oleObj name="Equation" r:id="rId15" imgW="177480" imgH="215640" progId="Equation.DSMT4">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5200" y="7620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1" name="Object 49"/>
          <p:cNvGraphicFramePr>
            <a:graphicFrameLocks noChangeAspect="1"/>
          </p:cNvGraphicFramePr>
          <p:nvPr/>
        </p:nvGraphicFramePr>
        <p:xfrm>
          <a:off x="2627313" y="3716338"/>
          <a:ext cx="396875" cy="471487"/>
        </p:xfrm>
        <a:graphic>
          <a:graphicData uri="http://schemas.openxmlformats.org/presentationml/2006/ole">
            <mc:AlternateContent xmlns:mc="http://schemas.openxmlformats.org/markup-compatibility/2006">
              <mc:Choice xmlns:v="urn:schemas-microsoft-com:vml" Requires="v">
                <p:oleObj spid="_x0000_s183279" name="Equation" r:id="rId17" imgW="190440" imgH="215640" progId="Equation.DSMT4">
                  <p:embed/>
                </p:oleObj>
              </mc:Choice>
              <mc:Fallback>
                <p:oleObj name="Equation" r:id="rId17" imgW="190440" imgH="215640" progId="Equation.DSMT4">
                  <p:embed/>
                  <p:pic>
                    <p:nvPicPr>
                      <p:cNvPr id="0" name="Object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313" y="3716338"/>
                        <a:ext cx="39687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2" name="Object 50"/>
          <p:cNvGraphicFramePr>
            <a:graphicFrameLocks noChangeAspect="1"/>
          </p:cNvGraphicFramePr>
          <p:nvPr/>
        </p:nvGraphicFramePr>
        <p:xfrm>
          <a:off x="3478213" y="3733800"/>
          <a:ext cx="423862" cy="471488"/>
        </p:xfrm>
        <a:graphic>
          <a:graphicData uri="http://schemas.openxmlformats.org/presentationml/2006/ole">
            <mc:AlternateContent xmlns:mc="http://schemas.openxmlformats.org/markup-compatibility/2006">
              <mc:Choice xmlns:v="urn:schemas-microsoft-com:vml" Requires="v">
                <p:oleObj spid="_x0000_s183280" name="Equation" r:id="rId19" imgW="203040" imgH="215640" progId="Equation.DSMT4">
                  <p:embed/>
                </p:oleObj>
              </mc:Choice>
              <mc:Fallback>
                <p:oleObj name="Equation" r:id="rId19" imgW="203040" imgH="215640" progId="Equation.DSMT4">
                  <p:embed/>
                  <p:pic>
                    <p:nvPicPr>
                      <p:cNvPr id="0"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8213" y="3733800"/>
                        <a:ext cx="423862"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3" name="Object 51"/>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3281" name="Equation" r:id="rId21" imgW="164880" imgH="228600" progId="Equation.DSMT4">
                  <p:embed/>
                </p:oleObj>
              </mc:Choice>
              <mc:Fallback>
                <p:oleObj name="Equation" r:id="rId21" imgW="164880" imgH="228600" progId="Equation.DSMT4">
                  <p:embed/>
                  <p:pic>
                    <p:nvPicPr>
                      <p:cNvPr id="0" name="Object 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4" name="Object 52"/>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3282" name="Equation" r:id="rId23" imgW="190440" imgH="228600" progId="Equation.DSMT4">
                  <p:embed/>
                </p:oleObj>
              </mc:Choice>
              <mc:Fallback>
                <p:oleObj name="Equation" r:id="rId23" imgW="190440" imgH="228600" progId="Equation.DSMT4">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5" name="Object 53"/>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3283" name="Equation" r:id="rId25" imgW="190440" imgH="228600" progId="Equation.DSMT4">
                  <p:embed/>
                </p:oleObj>
              </mc:Choice>
              <mc:Fallback>
                <p:oleObj name="Equation" r:id="rId25" imgW="190440" imgH="228600" progId="Equation.DSMT4">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6" name="Object 54"/>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3284" name="Equation" r:id="rId27" imgW="177480" imgH="241200" progId="Equation.DSMT4">
                  <p:embed/>
                </p:oleObj>
              </mc:Choice>
              <mc:Fallback>
                <p:oleObj name="Equation" r:id="rId27" imgW="177480" imgH="241200" progId="Equation.DSMT4">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7" name="Object 55"/>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3285" name="Equation" r:id="rId29" imgW="190440" imgH="241200" progId="Equation.DSMT4">
                  <p:embed/>
                </p:oleObj>
              </mc:Choice>
              <mc:Fallback>
                <p:oleObj name="Equation" r:id="rId29" imgW="190440" imgH="241200" progId="Equation.DSMT4">
                  <p:embed/>
                  <p:pic>
                    <p:nvPicPr>
                      <p:cNvPr id="0" name="Object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28" name="Line 56"/>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29" name="Line 57"/>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0" name="Line 58"/>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1" name="Line 59"/>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88" name="Object 60"/>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3286" name="Equation" r:id="rId31" imgW="228600" imgH="241200" progId="Equation.DSMT4">
                  <p:embed/>
                </p:oleObj>
              </mc:Choice>
              <mc:Fallback>
                <p:oleObj name="Equation" r:id="rId31" imgW="228600" imgH="241200" progId="Equation.DSMT4">
                  <p:embed/>
                  <p:pic>
                    <p:nvPicPr>
                      <p:cNvPr id="0" name="Object 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9" name="Object 61"/>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3287" name="Equation" r:id="rId33" imgW="241200" imgH="241200" progId="Equation.DSMT4">
                  <p:embed/>
                </p:oleObj>
              </mc:Choice>
              <mc:Fallback>
                <p:oleObj name="Equation" r:id="rId33" imgW="241200" imgH="241200" progId="Equation.DSMT4">
                  <p:embed/>
                  <p:pic>
                    <p:nvPicPr>
                      <p:cNvPr id="0"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0" name="Object 62"/>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3288" name="Equation" r:id="rId35" imgW="228600" imgH="241200" progId="Equation.DSMT4">
                  <p:embed/>
                </p:oleObj>
              </mc:Choice>
              <mc:Fallback>
                <p:oleObj name="Equation" r:id="rId35" imgW="228600" imgH="241200" progId="Equation.DSMT4">
                  <p:embed/>
                  <p:pic>
                    <p:nvPicPr>
                      <p:cNvPr id="0" name="Object 6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1" name="Object 63"/>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3289" name="Equation" r:id="rId37" imgW="241200" imgH="241200" progId="Equation.DSMT4">
                  <p:embed/>
                </p:oleObj>
              </mc:Choice>
              <mc:Fallback>
                <p:oleObj name="Equation" r:id="rId37" imgW="241200" imgH="241200" progId="Equation.DSMT4">
                  <p:embed/>
                  <p:pic>
                    <p:nvPicPr>
                      <p:cNvPr id="0" name="Object 6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36" name="Line 64"/>
          <p:cNvSpPr>
            <a:spLocks noChangeShapeType="1"/>
          </p:cNvSpPr>
          <p:nvPr/>
        </p:nvSpPr>
        <p:spPr bwMode="auto">
          <a:xfrm flipH="1">
            <a:off x="79248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7" name="Line 65"/>
          <p:cNvSpPr>
            <a:spLocks noChangeShapeType="1"/>
          </p:cNvSpPr>
          <p:nvPr/>
        </p:nvSpPr>
        <p:spPr bwMode="auto">
          <a:xfrm flipH="1">
            <a:off x="4932363" y="21336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8" name="Line 66"/>
          <p:cNvSpPr>
            <a:spLocks noChangeShapeType="1"/>
          </p:cNvSpPr>
          <p:nvPr/>
        </p:nvSpPr>
        <p:spPr bwMode="auto">
          <a:xfrm flipH="1">
            <a:off x="52578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9" name="Line 67"/>
          <p:cNvSpPr>
            <a:spLocks noChangeShapeType="1"/>
          </p:cNvSpPr>
          <p:nvPr/>
        </p:nvSpPr>
        <p:spPr bwMode="auto">
          <a:xfrm flipH="1">
            <a:off x="5580063" y="2420938"/>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0" name="Line 68"/>
          <p:cNvSpPr>
            <a:spLocks noChangeShapeType="1"/>
          </p:cNvSpPr>
          <p:nvPr/>
        </p:nvSpPr>
        <p:spPr bwMode="auto">
          <a:xfrm flipH="1">
            <a:off x="57912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1" name="Line 69"/>
          <p:cNvSpPr>
            <a:spLocks noChangeShapeType="1"/>
          </p:cNvSpPr>
          <p:nvPr/>
        </p:nvSpPr>
        <p:spPr bwMode="auto">
          <a:xfrm flipH="1">
            <a:off x="6019800" y="2667000"/>
            <a:ext cx="152400" cy="152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2" name="Line 70"/>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3" name="Line 71"/>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92" name="Object 72"/>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3290" name="Equation" r:id="rId39" imgW="609480" imgH="380880" progId="Equation.DSMT4">
                  <p:embed/>
                </p:oleObj>
              </mc:Choice>
              <mc:Fallback>
                <p:oleObj name="Equation" r:id="rId39" imgW="609480" imgH="380880" progId="Equation.DSMT4">
                  <p:embed/>
                  <p:pic>
                    <p:nvPicPr>
                      <p:cNvPr id="0" name="Object 7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3" name="Object 73"/>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3291" name="Equation" r:id="rId41" imgW="330120" imgH="203040" progId="Equation.DSMT4">
                  <p:embed/>
                </p:oleObj>
              </mc:Choice>
              <mc:Fallback>
                <p:oleObj name="Equation" r:id="rId41" imgW="330120" imgH="203040" progId="Equation.DSMT4">
                  <p:embed/>
                  <p:pic>
                    <p:nvPicPr>
                      <p:cNvPr id="0" name="Object 7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46" name="Line 74"/>
          <p:cNvSpPr>
            <a:spLocks noChangeShapeType="1"/>
          </p:cNvSpPr>
          <p:nvPr/>
        </p:nvSpPr>
        <p:spPr bwMode="auto">
          <a:xfrm flipH="1">
            <a:off x="74676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7" name="Line 75"/>
          <p:cNvSpPr>
            <a:spLocks noChangeShapeType="1"/>
          </p:cNvSpPr>
          <p:nvPr/>
        </p:nvSpPr>
        <p:spPr bwMode="auto">
          <a:xfrm flipH="1">
            <a:off x="76962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8" name="Line 76"/>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9" name="Line 77"/>
          <p:cNvSpPr>
            <a:spLocks noChangeShapeType="1"/>
          </p:cNvSpPr>
          <p:nvPr/>
        </p:nvSpPr>
        <p:spPr bwMode="auto">
          <a:xfrm flipH="1">
            <a:off x="4800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0" name="Line 78"/>
          <p:cNvSpPr>
            <a:spLocks noChangeShapeType="1"/>
          </p:cNvSpPr>
          <p:nvPr/>
        </p:nvSpPr>
        <p:spPr bwMode="auto">
          <a:xfrm>
            <a:off x="5562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1" name="Line 79"/>
          <p:cNvSpPr>
            <a:spLocks noChangeShapeType="1"/>
          </p:cNvSpPr>
          <p:nvPr/>
        </p:nvSpPr>
        <p:spPr bwMode="auto">
          <a:xfrm flipH="1">
            <a:off x="5334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2" name="Line 80"/>
          <p:cNvSpPr>
            <a:spLocks noChangeShapeType="1"/>
          </p:cNvSpPr>
          <p:nvPr/>
        </p:nvSpPr>
        <p:spPr bwMode="auto">
          <a:xfrm>
            <a:off x="6096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3" name="Line 81"/>
          <p:cNvSpPr>
            <a:spLocks noChangeShapeType="1"/>
          </p:cNvSpPr>
          <p:nvPr/>
        </p:nvSpPr>
        <p:spPr bwMode="auto">
          <a:xfrm flipH="1">
            <a:off x="5486400" y="4800600"/>
            <a:ext cx="685800" cy="8382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4" name="Line 82"/>
          <p:cNvSpPr>
            <a:spLocks noChangeShapeType="1"/>
          </p:cNvSpPr>
          <p:nvPr/>
        </p:nvSpPr>
        <p:spPr bwMode="auto">
          <a:xfrm flipH="1">
            <a:off x="5791200" y="4953000"/>
            <a:ext cx="533400" cy="6858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5" name="Line 83"/>
          <p:cNvSpPr>
            <a:spLocks noChangeShapeType="1"/>
          </p:cNvSpPr>
          <p:nvPr/>
        </p:nvSpPr>
        <p:spPr bwMode="auto">
          <a:xfrm flipH="1">
            <a:off x="6019800" y="5105400"/>
            <a:ext cx="457200" cy="5334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6" name="Line 84"/>
          <p:cNvSpPr>
            <a:spLocks noChangeShapeType="1"/>
          </p:cNvSpPr>
          <p:nvPr/>
        </p:nvSpPr>
        <p:spPr bwMode="auto">
          <a:xfrm flipH="1">
            <a:off x="6324600" y="5257800"/>
            <a:ext cx="304800" cy="381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7" name="Line 85"/>
          <p:cNvSpPr>
            <a:spLocks noChangeShapeType="1"/>
          </p:cNvSpPr>
          <p:nvPr/>
        </p:nvSpPr>
        <p:spPr bwMode="auto">
          <a:xfrm flipH="1">
            <a:off x="6629400" y="5410200"/>
            <a:ext cx="152400" cy="2286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8" name="Line 86"/>
          <p:cNvSpPr>
            <a:spLocks noChangeShapeType="1"/>
          </p:cNvSpPr>
          <p:nvPr/>
        </p:nvSpPr>
        <p:spPr bwMode="auto">
          <a:xfrm flipH="1">
            <a:off x="7239000" y="36576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9" name="Line 87"/>
          <p:cNvSpPr>
            <a:spLocks noChangeShapeType="1"/>
          </p:cNvSpPr>
          <p:nvPr/>
        </p:nvSpPr>
        <p:spPr bwMode="auto">
          <a:xfrm>
            <a:off x="8001000" y="3657600"/>
            <a:ext cx="152400" cy="76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0" name="Line 88"/>
          <p:cNvSpPr>
            <a:spLocks noChangeShapeType="1"/>
          </p:cNvSpPr>
          <p:nvPr/>
        </p:nvSpPr>
        <p:spPr bwMode="auto">
          <a:xfrm flipH="1">
            <a:off x="8153400" y="3505200"/>
            <a:ext cx="228600" cy="228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1" name="Line 89"/>
          <p:cNvSpPr>
            <a:spLocks noChangeShapeType="1"/>
          </p:cNvSpPr>
          <p:nvPr/>
        </p:nvSpPr>
        <p:spPr bwMode="auto">
          <a:xfrm>
            <a:off x="8382000" y="3505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2" name="Line 90"/>
          <p:cNvSpPr>
            <a:spLocks noChangeShapeType="1"/>
          </p:cNvSpPr>
          <p:nvPr/>
        </p:nvSpPr>
        <p:spPr bwMode="auto">
          <a:xfrm flipH="1">
            <a:off x="8229600" y="3962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94" name="Object 91"/>
          <p:cNvGraphicFramePr>
            <a:graphicFrameLocks noChangeAspect="1"/>
          </p:cNvGraphicFramePr>
          <p:nvPr/>
        </p:nvGraphicFramePr>
        <p:xfrm>
          <a:off x="6248400" y="2971800"/>
          <a:ext cx="319088" cy="360363"/>
        </p:xfrm>
        <a:graphic>
          <a:graphicData uri="http://schemas.openxmlformats.org/presentationml/2006/ole">
            <mc:AlternateContent xmlns:mc="http://schemas.openxmlformats.org/markup-compatibility/2006">
              <mc:Choice xmlns:v="urn:schemas-microsoft-com:vml" Requires="v">
                <p:oleObj spid="_x0000_s183292" name="Equation" r:id="rId43" imgW="152280" imgH="164880" progId="Equation.DSMT4">
                  <p:embed/>
                </p:oleObj>
              </mc:Choice>
              <mc:Fallback>
                <p:oleObj name="Equation" r:id="rId43" imgW="152280" imgH="164880" progId="Equation.DSMT4">
                  <p:embed/>
                  <p:pic>
                    <p:nvPicPr>
                      <p:cNvPr id="0" name="Object 9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2484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5" name="Object 92"/>
          <p:cNvGraphicFramePr>
            <a:graphicFrameLocks noChangeAspect="1"/>
          </p:cNvGraphicFramePr>
          <p:nvPr/>
        </p:nvGraphicFramePr>
        <p:xfrm>
          <a:off x="6781800" y="5791200"/>
          <a:ext cx="319088" cy="360363"/>
        </p:xfrm>
        <a:graphic>
          <a:graphicData uri="http://schemas.openxmlformats.org/presentationml/2006/ole">
            <mc:AlternateContent xmlns:mc="http://schemas.openxmlformats.org/markup-compatibility/2006">
              <mc:Choice xmlns:v="urn:schemas-microsoft-com:vml" Requires="v">
                <p:oleObj spid="_x0000_s183293" name="Equation" r:id="rId45" imgW="152280" imgH="164880" progId="Equation.DSMT4">
                  <p:embed/>
                </p:oleObj>
              </mc:Choice>
              <mc:Fallback>
                <p:oleObj name="Equation" r:id="rId45" imgW="152280" imgH="164880" progId="Equation.DSMT4">
                  <p:embed/>
                  <p:pic>
                    <p:nvPicPr>
                      <p:cNvPr id="0" name="Object 9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781800" y="57912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6" name="Object 9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3294" name="Equation" r:id="rId47" imgW="177480" imgH="164880" progId="Equation.DSMT4">
                  <p:embed/>
                </p:oleObj>
              </mc:Choice>
              <mc:Fallback>
                <p:oleObj name="Equation" r:id="rId47" imgW="177480" imgH="164880" progId="Equation.DSMT4">
                  <p:embed/>
                  <p:pic>
                    <p:nvPicPr>
                      <p:cNvPr id="0" name="Object 9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7" name="Object 94"/>
          <p:cNvGraphicFramePr>
            <a:graphicFrameLocks noChangeAspect="1"/>
          </p:cNvGraphicFramePr>
          <p:nvPr/>
        </p:nvGraphicFramePr>
        <p:xfrm>
          <a:off x="1905000" y="2895600"/>
          <a:ext cx="371475" cy="360363"/>
        </p:xfrm>
        <a:graphic>
          <a:graphicData uri="http://schemas.openxmlformats.org/presentationml/2006/ole">
            <mc:AlternateContent xmlns:mc="http://schemas.openxmlformats.org/markup-compatibility/2006">
              <mc:Choice xmlns:v="urn:schemas-microsoft-com:vml" Requires="v">
                <p:oleObj spid="_x0000_s183295" name="Equation" r:id="rId49" imgW="177480" imgH="164880" progId="Equation.DSMT4">
                  <p:embed/>
                </p:oleObj>
              </mc:Choice>
              <mc:Fallback>
                <p:oleObj name="Equation" r:id="rId49" imgW="177480" imgH="164880" progId="Equation.DSMT4">
                  <p:embed/>
                  <p:pic>
                    <p:nvPicPr>
                      <p:cNvPr id="0" name="Object 9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9050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8" name="Object 95"/>
          <p:cNvGraphicFramePr>
            <a:graphicFrameLocks noChangeAspect="1"/>
          </p:cNvGraphicFramePr>
          <p:nvPr/>
        </p:nvGraphicFramePr>
        <p:xfrm>
          <a:off x="3995738" y="5805488"/>
          <a:ext cx="292100" cy="360362"/>
        </p:xfrm>
        <a:graphic>
          <a:graphicData uri="http://schemas.openxmlformats.org/presentationml/2006/ole">
            <mc:AlternateContent xmlns:mc="http://schemas.openxmlformats.org/markup-compatibility/2006">
              <mc:Choice xmlns:v="urn:schemas-microsoft-com:vml" Requires="v">
                <p:oleObj spid="_x0000_s289792" name="Equation" r:id="rId51" imgW="139680" imgH="164880" progId="Equation.DSMT4">
                  <p:embed/>
                </p:oleObj>
              </mc:Choice>
              <mc:Fallback>
                <p:oleObj name="Equation" r:id="rId51" imgW="139680" imgH="164880" progId="Equation.DSMT4">
                  <p:embed/>
                  <p:pic>
                    <p:nvPicPr>
                      <p:cNvPr id="0" name="Object 9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95738" y="5805488"/>
                        <a:ext cx="2921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9" name="Object 96"/>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289793" name="Equation" r:id="rId53" imgW="139680" imgH="164880" progId="Equation.DSMT4">
                  <p:embed/>
                </p:oleObj>
              </mc:Choice>
              <mc:Fallback>
                <p:oleObj name="Equation" r:id="rId53" imgW="139680" imgH="164880" progId="Equation.DSMT4">
                  <p:embed/>
                  <p:pic>
                    <p:nvPicPr>
                      <p:cNvPr id="0" name="Object 9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0" name="Object 97"/>
          <p:cNvGraphicFramePr>
            <a:graphicFrameLocks noChangeAspect="1"/>
          </p:cNvGraphicFramePr>
          <p:nvPr/>
        </p:nvGraphicFramePr>
        <p:xfrm>
          <a:off x="2743200" y="2819400"/>
          <a:ext cx="1066800" cy="442913"/>
        </p:xfrm>
        <a:graphic>
          <a:graphicData uri="http://schemas.openxmlformats.org/presentationml/2006/ole">
            <mc:AlternateContent xmlns:mc="http://schemas.openxmlformats.org/markup-compatibility/2006">
              <mc:Choice xmlns:v="urn:schemas-microsoft-com:vml" Requires="v">
                <p:oleObj spid="_x0000_s289794" name="Equation" r:id="rId55" imgW="545760" imgH="215640" progId="Equation.DSMT4">
                  <p:embed/>
                </p:oleObj>
              </mc:Choice>
              <mc:Fallback>
                <p:oleObj name="Equation" r:id="rId55" imgW="545760" imgH="215640" progId="Equation.DSMT4">
                  <p:embed/>
                  <p:pic>
                    <p:nvPicPr>
                      <p:cNvPr id="0" name="Object 9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43200" y="2819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1" name="Object 98"/>
          <p:cNvGraphicFramePr>
            <a:graphicFrameLocks noChangeAspect="1"/>
          </p:cNvGraphicFramePr>
          <p:nvPr/>
        </p:nvGraphicFramePr>
        <p:xfrm>
          <a:off x="2743200" y="5791200"/>
          <a:ext cx="1066800" cy="442913"/>
        </p:xfrm>
        <a:graphic>
          <a:graphicData uri="http://schemas.openxmlformats.org/presentationml/2006/ole">
            <mc:AlternateContent xmlns:mc="http://schemas.openxmlformats.org/markup-compatibility/2006">
              <mc:Choice xmlns:v="urn:schemas-microsoft-com:vml" Requires="v">
                <p:oleObj spid="_x0000_s289795" name="Equation" r:id="rId57" imgW="545760" imgH="215640" progId="Equation.DSMT4">
                  <p:embed/>
                </p:oleObj>
              </mc:Choice>
              <mc:Fallback>
                <p:oleObj name="Equation" r:id="rId57" imgW="545760" imgH="215640" progId="Equation.DSMT4">
                  <p:embed/>
                  <p:pic>
                    <p:nvPicPr>
                      <p:cNvPr id="0" name="Object 9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7432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2" name="Object 99"/>
          <p:cNvGraphicFramePr>
            <a:graphicFrameLocks noChangeAspect="1"/>
          </p:cNvGraphicFramePr>
          <p:nvPr/>
        </p:nvGraphicFramePr>
        <p:xfrm>
          <a:off x="609600" y="2819400"/>
          <a:ext cx="1066800" cy="442913"/>
        </p:xfrm>
        <a:graphic>
          <a:graphicData uri="http://schemas.openxmlformats.org/presentationml/2006/ole">
            <mc:AlternateContent xmlns:mc="http://schemas.openxmlformats.org/markup-compatibility/2006">
              <mc:Choice xmlns:v="urn:schemas-microsoft-com:vml" Requires="v">
                <p:oleObj spid="_x0000_s289796" name="Equation" r:id="rId59" imgW="545760" imgH="215640" progId="Equation.DSMT4">
                  <p:embed/>
                </p:oleObj>
              </mc:Choice>
              <mc:Fallback>
                <p:oleObj name="Equation" r:id="rId59" imgW="545760" imgH="215640" progId="Equation.DSMT4">
                  <p:embed/>
                  <p:pic>
                    <p:nvPicPr>
                      <p:cNvPr id="0" name="Object 99"/>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09600" y="2819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3" name="Object 100"/>
          <p:cNvGraphicFramePr>
            <a:graphicFrameLocks noChangeAspect="1"/>
          </p:cNvGraphicFramePr>
          <p:nvPr/>
        </p:nvGraphicFramePr>
        <p:xfrm>
          <a:off x="609600" y="5791200"/>
          <a:ext cx="1066800" cy="442913"/>
        </p:xfrm>
        <a:graphic>
          <a:graphicData uri="http://schemas.openxmlformats.org/presentationml/2006/ole">
            <mc:AlternateContent xmlns:mc="http://schemas.openxmlformats.org/markup-compatibility/2006">
              <mc:Choice xmlns:v="urn:schemas-microsoft-com:vml" Requires="v">
                <p:oleObj spid="_x0000_s289797" name="Equation" r:id="rId61" imgW="545760" imgH="215640" progId="Equation.DSMT4">
                  <p:embed/>
                </p:oleObj>
              </mc:Choice>
              <mc:Fallback>
                <p:oleObj name="Equation" r:id="rId61" imgW="545760" imgH="215640" progId="Equation.DSMT4">
                  <p:embed/>
                  <p:pic>
                    <p:nvPicPr>
                      <p:cNvPr id="0" name="Object 100"/>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096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0499" name="Rectangle 3"/>
          <p:cNvSpPr>
            <a:spLocks noGrp="1" noChangeArrowheads="1"/>
          </p:cNvSpPr>
          <p:nvPr>
            <p:ph type="body" idx="1"/>
          </p:nvPr>
        </p:nvSpPr>
        <p:spPr>
          <a:xfrm>
            <a:off x="0" y="549275"/>
            <a:ext cx="8662988" cy="5489575"/>
          </a:xfrm>
        </p:spPr>
        <p:txBody>
          <a:bodyPr/>
          <a:lstStyle/>
          <a:p>
            <a:pPr algn="ctr" eaLnBrk="1" hangingPunct="1">
              <a:buFont typeface="Wingdings" pitchFamily="2" charset="2"/>
              <a:buNone/>
              <a:defRPr/>
            </a:pPr>
            <a:r>
              <a:rPr lang="zh-CN" altLang="en-US" b="1" smtClean="0">
                <a:solidFill>
                  <a:srgbClr val="00FF00"/>
                </a:solidFill>
              </a:rPr>
              <a:t>4.单点输入推理法</a:t>
            </a:r>
          </a:p>
          <a:p>
            <a:pPr eaLnBrk="1" hangingPunct="1">
              <a:buFont typeface="Wingdings" pitchFamily="2" charset="2"/>
              <a:buNone/>
              <a:defRPr/>
            </a:pPr>
            <a:endParaRPr lang="zh-CN" altLang="en-US" b="1" smtClean="0">
              <a:solidFill>
                <a:schemeClr val="accent2"/>
              </a:solidFill>
            </a:endParaRPr>
          </a:p>
          <a:p>
            <a:pPr eaLnBrk="1" hangingPunct="1">
              <a:buFont typeface="Wingdings" pitchFamily="2" charset="2"/>
              <a:buNone/>
              <a:defRPr/>
            </a:pPr>
            <a:endParaRPr lang="zh-CN" altLang="en-US" smtClean="0">
              <a:solidFill>
                <a:schemeClr val="accent2"/>
              </a:solidFill>
            </a:endParaRPr>
          </a:p>
          <a:p>
            <a:pPr eaLnBrk="1" hangingPunct="1">
              <a:buFont typeface="Wingdings" pitchFamily="2" charset="2"/>
              <a:buNone/>
              <a:defRPr/>
            </a:pPr>
            <a:endParaRPr lang="zh-CN" altLang="en-US" smtClean="0">
              <a:solidFill>
                <a:schemeClr val="accent2"/>
              </a:solidFill>
            </a:endParaRPr>
          </a:p>
          <a:p>
            <a:pPr eaLnBrk="1" hangingPunct="1">
              <a:buFont typeface="Wingdings" pitchFamily="2" charset="2"/>
              <a:buNone/>
              <a:defRPr/>
            </a:pPr>
            <a:r>
              <a:rPr lang="zh-CN" altLang="en-US" b="1" smtClean="0">
                <a:solidFill>
                  <a:schemeClr val="hlink"/>
                </a:solidFill>
              </a:rPr>
              <a:t>如果输入的模糊是模糊单点，即</a:t>
            </a:r>
          </a:p>
        </p:txBody>
      </p:sp>
      <p:graphicFrame>
        <p:nvGraphicFramePr>
          <p:cNvPr id="183298" name="Object 4"/>
          <p:cNvGraphicFramePr>
            <a:graphicFrameLocks noChangeAspect="1"/>
          </p:cNvGraphicFramePr>
          <p:nvPr/>
        </p:nvGraphicFramePr>
        <p:xfrm>
          <a:off x="2362200" y="3733800"/>
          <a:ext cx="3124200" cy="1138238"/>
        </p:xfrm>
        <a:graphic>
          <a:graphicData uri="http://schemas.openxmlformats.org/presentationml/2006/ole">
            <mc:AlternateContent xmlns:mc="http://schemas.openxmlformats.org/markup-compatibility/2006">
              <mc:Choice xmlns:v="urn:schemas-microsoft-com:vml" Requires="v">
                <p:oleObj spid="_x0000_s183423" name="Equation" r:id="rId3" imgW="1244520" imgH="431640" progId="Equation.DSMT4">
                  <p:embed/>
                </p:oleObj>
              </mc:Choice>
              <mc:Fallback>
                <p:oleObj name="Equation" r:id="rId3" imgW="12445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733800"/>
                        <a:ext cx="3124200" cy="113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299" name="Object 5"/>
          <p:cNvGraphicFramePr>
            <a:graphicFrameLocks noChangeAspect="1"/>
          </p:cNvGraphicFramePr>
          <p:nvPr/>
        </p:nvGraphicFramePr>
        <p:xfrm>
          <a:off x="1295400" y="1371600"/>
          <a:ext cx="5992813" cy="628650"/>
        </p:xfrm>
        <a:graphic>
          <a:graphicData uri="http://schemas.openxmlformats.org/presentationml/2006/ole">
            <mc:AlternateContent xmlns:mc="http://schemas.openxmlformats.org/markup-compatibility/2006">
              <mc:Choice xmlns:v="urn:schemas-microsoft-com:vml" Requires="v">
                <p:oleObj spid="_x0000_s183424" name="Equation" r:id="rId5" imgW="2184120" imgH="228600" progId="Equation.DSMT4">
                  <p:embed/>
                </p:oleObj>
              </mc:Choice>
              <mc:Fallback>
                <p:oleObj name="Equation" r:id="rId5" imgW="218412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371600"/>
                        <a:ext cx="59928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0" name="Object 6"/>
          <p:cNvGraphicFramePr>
            <a:graphicFrameLocks noChangeAspect="1"/>
          </p:cNvGraphicFramePr>
          <p:nvPr/>
        </p:nvGraphicFramePr>
        <p:xfrm>
          <a:off x="1219200" y="2209800"/>
          <a:ext cx="6202363" cy="628650"/>
        </p:xfrm>
        <a:graphic>
          <a:graphicData uri="http://schemas.openxmlformats.org/presentationml/2006/ole">
            <mc:AlternateContent xmlns:mc="http://schemas.openxmlformats.org/markup-compatibility/2006">
              <mc:Choice xmlns:v="urn:schemas-microsoft-com:vml" Requires="v">
                <p:oleObj spid="_x0000_s183425" name="Equation" r:id="rId7" imgW="2260440" imgH="228600" progId="Equation.DSMT4">
                  <p:embed/>
                </p:oleObj>
              </mc:Choice>
              <mc:Fallback>
                <p:oleObj name="Equation" r:id="rId7" imgW="22604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209800"/>
                        <a:ext cx="620236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1" name="Object 7"/>
          <p:cNvGraphicFramePr>
            <a:graphicFrameLocks noChangeAspect="1"/>
          </p:cNvGraphicFramePr>
          <p:nvPr/>
        </p:nvGraphicFramePr>
        <p:xfrm>
          <a:off x="762000" y="4953000"/>
          <a:ext cx="6981825" cy="1271588"/>
        </p:xfrm>
        <a:graphic>
          <a:graphicData uri="http://schemas.openxmlformats.org/presentationml/2006/ole">
            <mc:AlternateContent xmlns:mc="http://schemas.openxmlformats.org/markup-compatibility/2006">
              <mc:Choice xmlns:v="urn:schemas-microsoft-com:vml" Requires="v">
                <p:oleObj spid="_x0000_s183426" name="Equation" r:id="rId9" imgW="2781000" imgH="482400" progId="Equation.DSMT4">
                  <p:embed/>
                </p:oleObj>
              </mc:Choice>
              <mc:Fallback>
                <p:oleObj name="Equation" r:id="rId9" imgW="2781000" imgH="482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953000"/>
                        <a:ext cx="6981825" cy="127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5" name="Rectangle 3"/>
          <p:cNvSpPr>
            <a:spLocks noGrp="1" noChangeArrowheads="1"/>
          </p:cNvSpPr>
          <p:nvPr>
            <p:ph type="body" sz="half" idx="1"/>
          </p:nvPr>
        </p:nvSpPr>
        <p:spPr>
          <a:xfrm>
            <a:off x="323850" y="1268413"/>
            <a:ext cx="8640763" cy="4897437"/>
          </a:xfrm>
        </p:spPr>
        <p:txBody>
          <a:bodyPr/>
          <a:lstStyle/>
          <a:p>
            <a:pPr eaLnBrk="1" hangingPunct="1">
              <a:buFont typeface="Wingdings" pitchFamily="2" charset="2"/>
              <a:buNone/>
              <a:defRPr/>
            </a:pPr>
            <a:r>
              <a:rPr lang="zh-CN" altLang="en-US" b="1" smtClean="0">
                <a:solidFill>
                  <a:schemeClr val="hlink"/>
                </a:solidFill>
              </a:rPr>
              <a:t>如：</a:t>
            </a:r>
            <a:r>
              <a:rPr lang="zh-CN" altLang="en-US" b="1" smtClean="0"/>
              <a:t>学习成绩好的模糊子集：</a:t>
            </a:r>
          </a:p>
        </p:txBody>
      </p:sp>
      <p:graphicFrame>
        <p:nvGraphicFramePr>
          <p:cNvPr id="9218" name="Object 4"/>
          <p:cNvGraphicFramePr>
            <a:graphicFrameLocks noGrp="1" noChangeAspect="1"/>
          </p:cNvGraphicFramePr>
          <p:nvPr>
            <p:ph sz="half" idx="2"/>
          </p:nvPr>
        </p:nvGraphicFramePr>
        <p:xfrm>
          <a:off x="1258888" y="2852738"/>
          <a:ext cx="5676900" cy="2332037"/>
        </p:xfrm>
        <a:graphic>
          <a:graphicData uri="http://schemas.openxmlformats.org/presentationml/2006/ole">
            <mc:AlternateContent xmlns:mc="http://schemas.openxmlformats.org/markup-compatibility/2006">
              <mc:Choice xmlns:v="urn:schemas-microsoft-com:vml" Requires="v">
                <p:oleObj spid="_x0000_s9250" name="Equation" r:id="rId3" imgW="1523880" imgH="634680" progId="Equation.3">
                  <p:embed/>
                </p:oleObj>
              </mc:Choice>
              <mc:Fallback>
                <p:oleObj name="Equation" r:id="rId3" imgW="1523880" imgH="6346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852738"/>
                        <a:ext cx="5676900" cy="23320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2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t>    </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84322" name="Object 4"/>
          <p:cNvGraphicFramePr>
            <a:graphicFrameLocks noChangeAspect="1"/>
          </p:cNvGraphicFramePr>
          <p:nvPr/>
        </p:nvGraphicFramePr>
        <p:xfrm>
          <a:off x="1524000" y="990600"/>
          <a:ext cx="2030413" cy="1273175"/>
        </p:xfrm>
        <a:graphic>
          <a:graphicData uri="http://schemas.openxmlformats.org/presentationml/2006/ole">
            <mc:AlternateContent xmlns:mc="http://schemas.openxmlformats.org/markup-compatibility/2006">
              <mc:Choice xmlns:v="urn:schemas-microsoft-com:vml" Requires="v">
                <p:oleObj spid="_x0000_s184512" name="Equation" r:id="rId3" imgW="609480" imgH="380880" progId="Equation.DSMT4">
                  <p:embed/>
                </p:oleObj>
              </mc:Choice>
              <mc:Fallback>
                <p:oleObj name="Equation" r:id="rId3" imgW="60948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3" name="Object 5"/>
          <p:cNvGraphicFramePr>
            <a:graphicFrameLocks noChangeAspect="1"/>
          </p:cNvGraphicFramePr>
          <p:nvPr/>
        </p:nvGraphicFramePr>
        <p:xfrm>
          <a:off x="1295400" y="4572000"/>
          <a:ext cx="4052888" cy="722313"/>
        </p:xfrm>
        <a:graphic>
          <a:graphicData uri="http://schemas.openxmlformats.org/presentationml/2006/ole">
            <mc:AlternateContent xmlns:mc="http://schemas.openxmlformats.org/markup-compatibility/2006">
              <mc:Choice xmlns:v="urn:schemas-microsoft-com:vml" Requires="v">
                <p:oleObj spid="_x0000_s184513" name="Equation" r:id="rId5" imgW="1358640" imgH="241200" progId="Equation.DSMT4">
                  <p:embed/>
                </p:oleObj>
              </mc:Choice>
              <mc:Fallback>
                <p:oleObj name="Equation" r:id="rId5" imgW="135864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572000"/>
                        <a:ext cx="405288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4" name="Object 6"/>
          <p:cNvGraphicFramePr>
            <a:graphicFrameLocks noChangeAspect="1"/>
          </p:cNvGraphicFramePr>
          <p:nvPr/>
        </p:nvGraphicFramePr>
        <p:xfrm>
          <a:off x="1295400" y="3505200"/>
          <a:ext cx="3295650" cy="798513"/>
        </p:xfrm>
        <a:graphic>
          <a:graphicData uri="http://schemas.openxmlformats.org/presentationml/2006/ole">
            <mc:AlternateContent xmlns:mc="http://schemas.openxmlformats.org/markup-compatibility/2006">
              <mc:Choice xmlns:v="urn:schemas-microsoft-com:vml" Requires="v">
                <p:oleObj spid="_x0000_s184514" name="Equation" r:id="rId7" imgW="1104840" imgH="266400" progId="Equation.DSMT4">
                  <p:embed/>
                </p:oleObj>
              </mc:Choice>
              <mc:Fallback>
                <p:oleObj name="Equation" r:id="rId7" imgW="1104840" imgH="266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505200"/>
                        <a:ext cx="329565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5" name="Object 7"/>
          <p:cNvGraphicFramePr>
            <a:graphicFrameLocks noChangeAspect="1"/>
          </p:cNvGraphicFramePr>
          <p:nvPr/>
        </p:nvGraphicFramePr>
        <p:xfrm>
          <a:off x="1312863" y="2514600"/>
          <a:ext cx="3182937" cy="798513"/>
        </p:xfrm>
        <a:graphic>
          <a:graphicData uri="http://schemas.openxmlformats.org/presentationml/2006/ole">
            <mc:AlternateContent xmlns:mc="http://schemas.openxmlformats.org/markup-compatibility/2006">
              <mc:Choice xmlns:v="urn:schemas-microsoft-com:vml" Requires="v">
                <p:oleObj spid="_x0000_s184515" name="Equation" r:id="rId9" imgW="1066680" imgH="266400" progId="Equation.DSMT4">
                  <p:embed/>
                </p:oleObj>
              </mc:Choice>
              <mc:Fallback>
                <p:oleObj name="Equation" r:id="rId9" imgW="1066680" imgH="266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863" y="2514600"/>
                        <a:ext cx="31829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6" name="Object 8"/>
          <p:cNvGraphicFramePr>
            <a:graphicFrameLocks noChangeAspect="1"/>
          </p:cNvGraphicFramePr>
          <p:nvPr/>
        </p:nvGraphicFramePr>
        <p:xfrm>
          <a:off x="1352550" y="5410200"/>
          <a:ext cx="4203700" cy="722313"/>
        </p:xfrm>
        <a:graphic>
          <a:graphicData uri="http://schemas.openxmlformats.org/presentationml/2006/ole">
            <mc:AlternateContent xmlns:mc="http://schemas.openxmlformats.org/markup-compatibility/2006">
              <mc:Choice xmlns:v="urn:schemas-microsoft-com:vml" Requires="v">
                <p:oleObj spid="_x0000_s184516" name="Equation" r:id="rId11" imgW="1409400" imgH="241200" progId="Equation.DSMT4">
                  <p:embed/>
                </p:oleObj>
              </mc:Choice>
              <mc:Fallback>
                <p:oleObj name="Equation" r:id="rId11" imgW="140940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2550" y="5410200"/>
                        <a:ext cx="4203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7" name="Object 9"/>
          <p:cNvGraphicFramePr>
            <a:graphicFrameLocks noChangeAspect="1"/>
          </p:cNvGraphicFramePr>
          <p:nvPr/>
        </p:nvGraphicFramePr>
        <p:xfrm>
          <a:off x="4495800" y="990600"/>
          <a:ext cx="3560763" cy="1141413"/>
        </p:xfrm>
        <a:graphic>
          <a:graphicData uri="http://schemas.openxmlformats.org/presentationml/2006/ole">
            <mc:AlternateContent xmlns:mc="http://schemas.openxmlformats.org/markup-compatibility/2006">
              <mc:Choice xmlns:v="urn:schemas-microsoft-com:vml" Requires="v">
                <p:oleObj spid="_x0000_s184517" name="Equation" r:id="rId13" imgW="1193760" imgH="380880" progId="Equation.DSMT4">
                  <p:embed/>
                </p:oleObj>
              </mc:Choice>
              <mc:Fallback>
                <p:oleObj name="Equation" r:id="rId13" imgW="1193760" imgH="38088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990600"/>
                        <a:ext cx="3560763"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30" name="AutoShape 10"/>
          <p:cNvSpPr>
            <a:spLocks/>
          </p:cNvSpPr>
          <p:nvPr/>
        </p:nvSpPr>
        <p:spPr bwMode="auto">
          <a:xfrm>
            <a:off x="1066800" y="4953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1531" name="AutoShape 11"/>
          <p:cNvSpPr>
            <a:spLocks/>
          </p:cNvSpPr>
          <p:nvPr/>
        </p:nvSpPr>
        <p:spPr bwMode="auto">
          <a:xfrm>
            <a:off x="1066800" y="3048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1532" name="AutoShape 12"/>
          <p:cNvSpPr>
            <a:spLocks noChangeArrowheads="1"/>
          </p:cNvSpPr>
          <p:nvPr/>
        </p:nvSpPr>
        <p:spPr bwMode="auto">
          <a:xfrm rot="10800000" flipH="1">
            <a:off x="6019800" y="2362200"/>
            <a:ext cx="2667000" cy="685800"/>
          </a:xfrm>
          <a:prstGeom prst="wedgeRoundRectCallout">
            <a:avLst>
              <a:gd name="adj1" fmla="val -57324"/>
              <a:gd name="adj2" fmla="val 90278"/>
              <a:gd name="adj3" fmla="val 16667"/>
            </a:avLst>
          </a:prstGeom>
          <a:solidFill>
            <a:srgbClr val="00FF00"/>
          </a:solidFill>
          <a:ln w="9525">
            <a:solidFill>
              <a:schemeClr val="tx1"/>
            </a:solidFill>
            <a:miter lim="800000"/>
            <a:headEnd/>
            <a:tailEnd/>
          </a:ln>
        </p:spPr>
        <p:txBody>
          <a:bodyPr rot="10800000"/>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b="1" dirty="0">
                <a:solidFill>
                  <a:schemeClr val="bg2"/>
                </a:solidFill>
                <a:latin typeface="Arial" charset="0"/>
              </a:rPr>
              <a:t>Mamdani</a:t>
            </a:r>
            <a:r>
              <a:rPr lang="zh-CN" altLang="en-US" sz="2400" b="1" dirty="0">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1532"/>
                                        </p:tgtEl>
                                        <p:attrNameLst>
                                          <p:attrName>style.visibility</p:attrName>
                                        </p:attrNameLst>
                                      </p:cBhvr>
                                      <p:to>
                                        <p:strVal val="visible"/>
                                      </p:to>
                                    </p:set>
                                    <p:anim calcmode="lin" valueType="num">
                                      <p:cBhvr additive="base">
                                        <p:cTn id="7" dur="500" fill="hold"/>
                                        <p:tgtEl>
                                          <p:spTgt spid="491532"/>
                                        </p:tgtEl>
                                        <p:attrNameLst>
                                          <p:attrName>ppt_x</p:attrName>
                                        </p:attrNameLst>
                                      </p:cBhvr>
                                      <p:tavLst>
                                        <p:tav tm="0">
                                          <p:val>
                                            <p:strVal val="1+#ppt_w/2"/>
                                          </p:val>
                                        </p:tav>
                                        <p:tav tm="100000">
                                          <p:val>
                                            <p:strVal val="#ppt_x"/>
                                          </p:val>
                                        </p:tav>
                                      </p:tavLst>
                                    </p:anim>
                                    <p:anim calcmode="lin" valueType="num">
                                      <p:cBhvr additive="base">
                                        <p:cTn id="8" dur="500" fill="hold"/>
                                        <p:tgtEl>
                                          <p:spTgt spid="491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2" grpId="0" animBg="1"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254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t>    </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85346" name="Object 4"/>
          <p:cNvGraphicFramePr>
            <a:graphicFrameLocks noChangeAspect="1"/>
          </p:cNvGraphicFramePr>
          <p:nvPr/>
        </p:nvGraphicFramePr>
        <p:xfrm>
          <a:off x="1524000" y="990600"/>
          <a:ext cx="2030413" cy="1273175"/>
        </p:xfrm>
        <a:graphic>
          <a:graphicData uri="http://schemas.openxmlformats.org/presentationml/2006/ole">
            <mc:AlternateContent xmlns:mc="http://schemas.openxmlformats.org/markup-compatibility/2006">
              <mc:Choice xmlns:v="urn:schemas-microsoft-com:vml" Requires="v">
                <p:oleObj spid="_x0000_s185536" name="Equation" r:id="rId3" imgW="609480" imgH="380880" progId="Equation.DSMT4">
                  <p:embed/>
                </p:oleObj>
              </mc:Choice>
              <mc:Fallback>
                <p:oleObj name="Equation" r:id="rId3" imgW="60948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7" name="Object 5"/>
          <p:cNvGraphicFramePr>
            <a:graphicFrameLocks noChangeAspect="1"/>
          </p:cNvGraphicFramePr>
          <p:nvPr/>
        </p:nvGraphicFramePr>
        <p:xfrm>
          <a:off x="1408113" y="3505200"/>
          <a:ext cx="3068637" cy="798513"/>
        </p:xfrm>
        <a:graphic>
          <a:graphicData uri="http://schemas.openxmlformats.org/presentationml/2006/ole">
            <mc:AlternateContent xmlns:mc="http://schemas.openxmlformats.org/markup-compatibility/2006">
              <mc:Choice xmlns:v="urn:schemas-microsoft-com:vml" Requires="v">
                <p:oleObj spid="_x0000_s185537" name="Equation" r:id="rId5" imgW="1028520" imgH="266400" progId="Equation.DSMT4">
                  <p:embed/>
                </p:oleObj>
              </mc:Choice>
              <mc:Fallback>
                <p:oleObj name="Equation" r:id="rId5" imgW="102852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113" y="3505200"/>
                        <a:ext cx="30686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6"/>
          <p:cNvGraphicFramePr>
            <a:graphicFrameLocks noChangeAspect="1"/>
          </p:cNvGraphicFramePr>
          <p:nvPr/>
        </p:nvGraphicFramePr>
        <p:xfrm>
          <a:off x="1427163" y="2514600"/>
          <a:ext cx="2954337" cy="798513"/>
        </p:xfrm>
        <a:graphic>
          <a:graphicData uri="http://schemas.openxmlformats.org/presentationml/2006/ole">
            <mc:AlternateContent xmlns:mc="http://schemas.openxmlformats.org/markup-compatibility/2006">
              <mc:Choice xmlns:v="urn:schemas-microsoft-com:vml" Requires="v">
                <p:oleObj spid="_x0000_s185538" name="Equation" r:id="rId7" imgW="990360" imgH="266400" progId="Equation.DSMT4">
                  <p:embed/>
                </p:oleObj>
              </mc:Choice>
              <mc:Fallback>
                <p:oleObj name="Equation" r:id="rId7" imgW="990360" imgH="266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7163" y="2514600"/>
                        <a:ext cx="29543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9" name="Object 7"/>
          <p:cNvGraphicFramePr>
            <a:graphicFrameLocks noChangeAspect="1"/>
          </p:cNvGraphicFramePr>
          <p:nvPr/>
        </p:nvGraphicFramePr>
        <p:xfrm>
          <a:off x="4589463" y="990600"/>
          <a:ext cx="3371850" cy="1141413"/>
        </p:xfrm>
        <a:graphic>
          <a:graphicData uri="http://schemas.openxmlformats.org/presentationml/2006/ole">
            <mc:AlternateContent xmlns:mc="http://schemas.openxmlformats.org/markup-compatibility/2006">
              <mc:Choice xmlns:v="urn:schemas-microsoft-com:vml" Requires="v">
                <p:oleObj spid="_x0000_s185539" name="Equation" r:id="rId9" imgW="1130040" imgH="380880" progId="Equation.DSMT4">
                  <p:embed/>
                </p:oleObj>
              </mc:Choice>
              <mc:Fallback>
                <p:oleObj name="Equation" r:id="rId9" imgW="1130040" imgH="3808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463" y="990600"/>
                        <a:ext cx="3371850"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552" name="AutoShape 8"/>
          <p:cNvSpPr>
            <a:spLocks/>
          </p:cNvSpPr>
          <p:nvPr/>
        </p:nvSpPr>
        <p:spPr bwMode="auto">
          <a:xfrm>
            <a:off x="1066800" y="4953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2553" name="AutoShape 9"/>
          <p:cNvSpPr>
            <a:spLocks/>
          </p:cNvSpPr>
          <p:nvPr/>
        </p:nvSpPr>
        <p:spPr bwMode="auto">
          <a:xfrm>
            <a:off x="1066800" y="3048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5350" name="Object 10"/>
          <p:cNvGraphicFramePr>
            <a:graphicFrameLocks noChangeAspect="1"/>
          </p:cNvGraphicFramePr>
          <p:nvPr/>
        </p:nvGraphicFramePr>
        <p:xfrm>
          <a:off x="1295400" y="4648200"/>
          <a:ext cx="4052888" cy="722313"/>
        </p:xfrm>
        <a:graphic>
          <a:graphicData uri="http://schemas.openxmlformats.org/presentationml/2006/ole">
            <mc:AlternateContent xmlns:mc="http://schemas.openxmlformats.org/markup-compatibility/2006">
              <mc:Choice xmlns:v="urn:schemas-microsoft-com:vml" Requires="v">
                <p:oleObj spid="_x0000_s185540" name="Equation" r:id="rId11" imgW="1358640" imgH="241200" progId="Equation.DSMT4">
                  <p:embed/>
                </p:oleObj>
              </mc:Choice>
              <mc:Fallback>
                <p:oleObj name="Equation" r:id="rId11" imgW="1358640" imgH="2412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4648200"/>
                        <a:ext cx="405288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1" name="Object 11"/>
          <p:cNvGraphicFramePr>
            <a:graphicFrameLocks noChangeAspect="1"/>
          </p:cNvGraphicFramePr>
          <p:nvPr/>
        </p:nvGraphicFramePr>
        <p:xfrm>
          <a:off x="1295400" y="5410200"/>
          <a:ext cx="4203700" cy="722313"/>
        </p:xfrm>
        <a:graphic>
          <a:graphicData uri="http://schemas.openxmlformats.org/presentationml/2006/ole">
            <mc:AlternateContent xmlns:mc="http://schemas.openxmlformats.org/markup-compatibility/2006">
              <mc:Choice xmlns:v="urn:schemas-microsoft-com:vml" Requires="v">
                <p:oleObj spid="_x0000_s185541" name="Equation" r:id="rId13" imgW="1409400" imgH="241200" progId="Equation.DSMT4">
                  <p:embed/>
                </p:oleObj>
              </mc:Choice>
              <mc:Fallback>
                <p:oleObj name="Equation" r:id="rId13" imgW="1409400" imgH="24120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5410200"/>
                        <a:ext cx="4203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556" name="AutoShape 12"/>
          <p:cNvSpPr>
            <a:spLocks noChangeArrowheads="1"/>
          </p:cNvSpPr>
          <p:nvPr/>
        </p:nvSpPr>
        <p:spPr bwMode="auto">
          <a:xfrm rot="10800000" flipH="1">
            <a:off x="6019800" y="2362200"/>
            <a:ext cx="2667000" cy="685800"/>
          </a:xfrm>
          <a:prstGeom prst="wedgeRoundRectCallout">
            <a:avLst>
              <a:gd name="adj1" fmla="val -57324"/>
              <a:gd name="adj2" fmla="val 90278"/>
              <a:gd name="adj3" fmla="val 16667"/>
            </a:avLst>
          </a:prstGeom>
          <a:solidFill>
            <a:srgbClr val="00FF00"/>
          </a:solidFill>
          <a:ln w="9525">
            <a:solidFill>
              <a:schemeClr val="tx1"/>
            </a:solidFill>
            <a:miter lim="800000"/>
            <a:headEnd/>
            <a:tailEnd/>
          </a:ln>
        </p:spPr>
        <p:txBody>
          <a:bodyPr rot="10800000"/>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b="1">
                <a:solidFill>
                  <a:schemeClr val="bg2"/>
                </a:solidFill>
                <a:latin typeface="Arial" charset="0"/>
              </a:rPr>
              <a:t>Larsen</a:t>
            </a:r>
            <a:r>
              <a:rPr lang="zh-CN" altLang="en-US" sz="2400" b="1">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2556"/>
                                        </p:tgtEl>
                                        <p:attrNameLst>
                                          <p:attrName>style.visibility</p:attrName>
                                        </p:attrNameLst>
                                      </p:cBhvr>
                                      <p:to>
                                        <p:strVal val="visible"/>
                                      </p:to>
                                    </p:set>
                                    <p:anim calcmode="lin" valueType="num">
                                      <p:cBhvr additive="base">
                                        <p:cTn id="7" dur="500" fill="hold"/>
                                        <p:tgtEl>
                                          <p:spTgt spid="492556"/>
                                        </p:tgtEl>
                                        <p:attrNameLst>
                                          <p:attrName>ppt_x</p:attrName>
                                        </p:attrNameLst>
                                      </p:cBhvr>
                                      <p:tavLst>
                                        <p:tav tm="0">
                                          <p:val>
                                            <p:strVal val="1+#ppt_w/2"/>
                                          </p:val>
                                        </p:tav>
                                        <p:tav tm="100000">
                                          <p:val>
                                            <p:strVal val="#ppt_x"/>
                                          </p:val>
                                        </p:tav>
                                      </p:tavLst>
                                    </p:anim>
                                    <p:anim calcmode="lin" valueType="num">
                                      <p:cBhvr additive="base">
                                        <p:cTn id="8" dur="500" fill="hold"/>
                                        <p:tgtEl>
                                          <p:spTgt spid="492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56" grpId="0" animBg="1"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93572" name="Line 4"/>
          <p:cNvSpPr>
            <a:spLocks noChangeShapeType="1"/>
          </p:cNvSpPr>
          <p:nvPr/>
        </p:nvSpPr>
        <p:spPr bwMode="auto">
          <a:xfrm flipV="1">
            <a:off x="468313" y="620713"/>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3"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4"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5"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6"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7"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8"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9"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0"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1"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2"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3" name="Line 15"/>
          <p:cNvSpPr>
            <a:spLocks noChangeShapeType="1"/>
          </p:cNvSpPr>
          <p:nvPr/>
        </p:nvSpPr>
        <p:spPr bwMode="auto">
          <a:xfrm>
            <a:off x="2411413" y="573405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4"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5"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6"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7"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8" name="Line 20"/>
          <p:cNvSpPr>
            <a:spLocks noChangeShapeType="1"/>
          </p:cNvSpPr>
          <p:nvPr/>
        </p:nvSpPr>
        <p:spPr bwMode="auto">
          <a:xfrm flipV="1">
            <a:off x="6858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9" name="Line 21"/>
          <p:cNvSpPr>
            <a:spLocks noChangeShapeType="1"/>
          </p:cNvSpPr>
          <p:nvPr/>
        </p:nvSpPr>
        <p:spPr bwMode="auto">
          <a:xfrm>
            <a:off x="11430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0" name="Line 22"/>
          <p:cNvSpPr>
            <a:spLocks noChangeShapeType="1"/>
          </p:cNvSpPr>
          <p:nvPr/>
        </p:nvSpPr>
        <p:spPr bwMode="auto">
          <a:xfrm flipV="1">
            <a:off x="2484438" y="981075"/>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1" name="Line 23"/>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2" name="Line 24"/>
          <p:cNvSpPr>
            <a:spLocks noChangeShapeType="1"/>
          </p:cNvSpPr>
          <p:nvPr/>
        </p:nvSpPr>
        <p:spPr bwMode="auto">
          <a:xfrm flipV="1">
            <a:off x="2667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3" name="Line 25"/>
          <p:cNvSpPr>
            <a:spLocks noChangeShapeType="1"/>
          </p:cNvSpPr>
          <p:nvPr/>
        </p:nvSpPr>
        <p:spPr bwMode="auto">
          <a:xfrm>
            <a:off x="3124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4" name="Line 26"/>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5" name="Line 27"/>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6" name="Line 28"/>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7" name="Line 29"/>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8" name="Line 30"/>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9" name="Line 31"/>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00" name="Line 32"/>
          <p:cNvSpPr>
            <a:spLocks noChangeShapeType="1"/>
          </p:cNvSpPr>
          <p:nvPr/>
        </p:nvSpPr>
        <p:spPr bwMode="auto">
          <a:xfrm>
            <a:off x="990600" y="46482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01" name="Line 33"/>
          <p:cNvSpPr>
            <a:spLocks noChangeShapeType="1"/>
          </p:cNvSpPr>
          <p:nvPr/>
        </p:nvSpPr>
        <p:spPr bwMode="auto">
          <a:xfrm>
            <a:off x="3200400" y="4191000"/>
            <a:ext cx="609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70" name="Object 34"/>
          <p:cNvGraphicFramePr>
            <a:graphicFrameLocks noChangeAspect="1"/>
          </p:cNvGraphicFramePr>
          <p:nvPr/>
        </p:nvGraphicFramePr>
        <p:xfrm>
          <a:off x="457200" y="914400"/>
          <a:ext cx="369888" cy="471488"/>
        </p:xfrm>
        <a:graphic>
          <a:graphicData uri="http://schemas.openxmlformats.org/presentationml/2006/ole">
            <mc:AlternateContent xmlns:mc="http://schemas.openxmlformats.org/markup-compatibility/2006">
              <mc:Choice xmlns:v="urn:schemas-microsoft-com:vml" Requires="v">
                <p:oleObj spid="_x0000_s187210" name="Equation" r:id="rId3" imgW="177480" imgH="215640" progId="Equation.DSMT4">
                  <p:embed/>
                </p:oleObj>
              </mc:Choice>
              <mc:Fallback>
                <p:oleObj name="Equation" r:id="rId3" imgW="177480" imgH="215640"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1" name="Object 35"/>
          <p:cNvGraphicFramePr>
            <a:graphicFrameLocks noChangeAspect="1"/>
          </p:cNvGraphicFramePr>
          <p:nvPr/>
        </p:nvGraphicFramePr>
        <p:xfrm>
          <a:off x="611188" y="3716338"/>
          <a:ext cx="423862" cy="471487"/>
        </p:xfrm>
        <a:graphic>
          <a:graphicData uri="http://schemas.openxmlformats.org/presentationml/2006/ole">
            <mc:AlternateContent xmlns:mc="http://schemas.openxmlformats.org/markup-compatibility/2006">
              <mc:Choice xmlns:v="urn:schemas-microsoft-com:vml" Requires="v">
                <p:oleObj spid="_x0000_s187211" name="Equation" r:id="rId5" imgW="203040" imgH="215640" progId="Equation.DSMT4">
                  <p:embed/>
                </p:oleObj>
              </mc:Choice>
              <mc:Fallback>
                <p:oleObj name="Equation" r:id="rId5" imgW="203040" imgH="215640" progId="Equation.DSMT4">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716338"/>
                        <a:ext cx="42386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36"/>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7212" name="Equation" r:id="rId7" imgW="177480" imgH="228600" progId="Equation.DSMT4">
                  <p:embed/>
                </p:oleObj>
              </mc:Choice>
              <mc:Fallback>
                <p:oleObj name="Equation" r:id="rId7" imgW="177480" imgH="22860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3" name="Object 37"/>
          <p:cNvGraphicFramePr>
            <a:graphicFrameLocks noChangeAspect="1"/>
          </p:cNvGraphicFramePr>
          <p:nvPr/>
        </p:nvGraphicFramePr>
        <p:xfrm>
          <a:off x="2514600" y="914400"/>
          <a:ext cx="369888" cy="471488"/>
        </p:xfrm>
        <a:graphic>
          <a:graphicData uri="http://schemas.openxmlformats.org/presentationml/2006/ole">
            <mc:AlternateContent xmlns:mc="http://schemas.openxmlformats.org/markup-compatibility/2006">
              <mc:Choice xmlns:v="urn:schemas-microsoft-com:vml" Requires="v">
                <p:oleObj spid="_x0000_s187213" name="Equation" r:id="rId9" imgW="177480" imgH="215640" progId="Equation.DSMT4">
                  <p:embed/>
                </p:oleObj>
              </mc:Choice>
              <mc:Fallback>
                <p:oleObj name="Equation" r:id="rId9" imgW="177480" imgH="21564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9144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4" name="Object 38"/>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187214" name="Equation" r:id="rId11" imgW="203040" imgH="215640" progId="Equation.DSMT4">
                  <p:embed/>
                </p:oleObj>
              </mc:Choice>
              <mc:Fallback>
                <p:oleObj name="Equation" r:id="rId11" imgW="203040" imgH="21564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5" name="Object 39"/>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7215" name="Equation" r:id="rId13" imgW="164880" imgH="228600" progId="Equation.DSMT4">
                  <p:embed/>
                </p:oleObj>
              </mc:Choice>
              <mc:Fallback>
                <p:oleObj name="Equation" r:id="rId13" imgW="164880" imgH="228600" progId="Equation.DSMT4">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6" name="Object 40"/>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7216" name="Equation" r:id="rId15" imgW="190440" imgH="228600" progId="Equation.DSMT4">
                  <p:embed/>
                </p:oleObj>
              </mc:Choice>
              <mc:Fallback>
                <p:oleObj name="Equation" r:id="rId15" imgW="190440" imgH="228600" progId="Equation.DSMT4">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7" name="Object 41"/>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7217" name="Equation" r:id="rId17" imgW="190440" imgH="228600" progId="Equation.DSMT4">
                  <p:embed/>
                </p:oleObj>
              </mc:Choice>
              <mc:Fallback>
                <p:oleObj name="Equation" r:id="rId17" imgW="190440" imgH="228600" progId="Equation.DSMT4">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8" name="Object 42"/>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7218" name="Equation" r:id="rId19" imgW="177480" imgH="241200" progId="Equation.DSMT4">
                  <p:embed/>
                </p:oleObj>
              </mc:Choice>
              <mc:Fallback>
                <p:oleObj name="Equation" r:id="rId19" imgW="177480" imgH="241200" progId="Equation.DSMT4">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9" name="Object 43"/>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7219" name="Equation" r:id="rId21" imgW="190440" imgH="241200" progId="Equation.DSMT4">
                  <p:embed/>
                </p:oleObj>
              </mc:Choice>
              <mc:Fallback>
                <p:oleObj name="Equation" r:id="rId21" imgW="190440" imgH="241200" progId="Equation.DSMT4">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12" name="Line 44"/>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3" name="Line 45"/>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4" name="Line 46"/>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5" name="Line 47"/>
          <p:cNvSpPr>
            <a:spLocks noChangeShapeType="1"/>
          </p:cNvSpPr>
          <p:nvPr/>
        </p:nvSpPr>
        <p:spPr bwMode="auto">
          <a:xfrm>
            <a:off x="3733800" y="4191000"/>
            <a:ext cx="0" cy="15240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0" name="Object 4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7220" name="Equation" r:id="rId23" imgW="228600" imgH="241200" progId="Equation.DSMT4">
                  <p:embed/>
                </p:oleObj>
              </mc:Choice>
              <mc:Fallback>
                <p:oleObj name="Equation" r:id="rId23" imgW="228600" imgH="241200" progId="Equation.DSMT4">
                  <p:embed/>
                  <p:pic>
                    <p:nvPicPr>
                      <p:cNvPr id="0" name="Object 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1" name="Object 4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7221" name="Equation" r:id="rId25" imgW="241200" imgH="241200" progId="Equation.DSMT4">
                  <p:embed/>
                </p:oleObj>
              </mc:Choice>
              <mc:Fallback>
                <p:oleObj name="Equation" r:id="rId25" imgW="241200" imgH="241200" progId="Equation.DSMT4">
                  <p:embed/>
                  <p:pic>
                    <p:nvPicPr>
                      <p:cNvPr id="0" name="Object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2" name="Object 5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7222" name="Equation" r:id="rId27" imgW="228600" imgH="241200" progId="Equation.DSMT4">
                  <p:embed/>
                </p:oleObj>
              </mc:Choice>
              <mc:Fallback>
                <p:oleObj name="Equation" r:id="rId27" imgW="228600" imgH="241200" progId="Equation.DSMT4">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3" name="Object 5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7223" name="Equation" r:id="rId29" imgW="241200" imgH="241200" progId="Equation.DSMT4">
                  <p:embed/>
                </p:oleObj>
              </mc:Choice>
              <mc:Fallback>
                <p:oleObj name="Equation" r:id="rId29" imgW="241200" imgH="241200" progId="Equation.DSMT4">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20" name="Line 52"/>
          <p:cNvSpPr>
            <a:spLocks noChangeShapeType="1"/>
          </p:cNvSpPr>
          <p:nvPr/>
        </p:nvSpPr>
        <p:spPr bwMode="auto">
          <a:xfrm flipH="1">
            <a:off x="4953000" y="2057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1" name="Line 53"/>
          <p:cNvSpPr>
            <a:spLocks noChangeShapeType="1"/>
          </p:cNvSpPr>
          <p:nvPr/>
        </p:nvSpPr>
        <p:spPr bwMode="auto">
          <a:xfrm flipH="1">
            <a:off x="49530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2" name="Line 54"/>
          <p:cNvSpPr>
            <a:spLocks noChangeShapeType="1"/>
          </p:cNvSpPr>
          <p:nvPr/>
        </p:nvSpPr>
        <p:spPr bwMode="auto">
          <a:xfrm flipH="1">
            <a:off x="52578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3" name="Line 55"/>
          <p:cNvSpPr>
            <a:spLocks noChangeShapeType="1"/>
          </p:cNvSpPr>
          <p:nvPr/>
        </p:nvSpPr>
        <p:spPr bwMode="auto">
          <a:xfrm flipH="1">
            <a:off x="55626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4" name="Line 56"/>
          <p:cNvSpPr>
            <a:spLocks noChangeShapeType="1"/>
          </p:cNvSpPr>
          <p:nvPr/>
        </p:nvSpPr>
        <p:spPr bwMode="auto">
          <a:xfrm flipH="1">
            <a:off x="57912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5" name="Line 57"/>
          <p:cNvSpPr>
            <a:spLocks noChangeShapeType="1"/>
          </p:cNvSpPr>
          <p:nvPr/>
        </p:nvSpPr>
        <p:spPr bwMode="auto">
          <a:xfrm flipH="1">
            <a:off x="60198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6" name="Line 58"/>
          <p:cNvSpPr>
            <a:spLocks noChangeShapeType="1"/>
          </p:cNvSpPr>
          <p:nvPr/>
        </p:nvSpPr>
        <p:spPr bwMode="auto">
          <a:xfrm flipH="1">
            <a:off x="5562600" y="46482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7" name="Line 59"/>
          <p:cNvSpPr>
            <a:spLocks noChangeShapeType="1"/>
          </p:cNvSpPr>
          <p:nvPr/>
        </p:nvSpPr>
        <p:spPr bwMode="auto">
          <a:xfrm flipH="1">
            <a:off x="5410200" y="4648200"/>
            <a:ext cx="914400" cy="914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8" name="Line 60"/>
          <p:cNvSpPr>
            <a:spLocks noChangeShapeType="1"/>
          </p:cNvSpPr>
          <p:nvPr/>
        </p:nvSpPr>
        <p:spPr bwMode="auto">
          <a:xfrm flipH="1">
            <a:off x="5638800" y="4800600"/>
            <a:ext cx="838200" cy="838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9" name="Line 61"/>
          <p:cNvSpPr>
            <a:spLocks noChangeShapeType="1"/>
          </p:cNvSpPr>
          <p:nvPr/>
        </p:nvSpPr>
        <p:spPr bwMode="auto">
          <a:xfrm flipH="1">
            <a:off x="5940425" y="5013325"/>
            <a:ext cx="609600" cy="609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0" name="Line 62"/>
          <p:cNvSpPr>
            <a:spLocks noChangeShapeType="1"/>
          </p:cNvSpPr>
          <p:nvPr/>
        </p:nvSpPr>
        <p:spPr bwMode="auto">
          <a:xfrm flipH="1">
            <a:off x="6172200" y="51816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1" name="Line 63"/>
          <p:cNvSpPr>
            <a:spLocks noChangeShapeType="1"/>
          </p:cNvSpPr>
          <p:nvPr/>
        </p:nvSpPr>
        <p:spPr bwMode="auto">
          <a:xfrm flipH="1">
            <a:off x="6477000" y="53340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2" name="Line 64"/>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3" name="Line 65"/>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4" name="Line 66"/>
          <p:cNvSpPr>
            <a:spLocks noChangeShapeType="1"/>
          </p:cNvSpPr>
          <p:nvPr/>
        </p:nvSpPr>
        <p:spPr bwMode="auto">
          <a:xfrm flipV="1">
            <a:off x="7239000" y="3581400"/>
            <a:ext cx="304800" cy="8382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5" name="Line 67"/>
          <p:cNvSpPr>
            <a:spLocks noChangeShapeType="1"/>
          </p:cNvSpPr>
          <p:nvPr/>
        </p:nvSpPr>
        <p:spPr bwMode="auto">
          <a:xfrm>
            <a:off x="7543800" y="3581400"/>
            <a:ext cx="4572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6" name="Line 68"/>
          <p:cNvSpPr>
            <a:spLocks noChangeShapeType="1"/>
          </p:cNvSpPr>
          <p:nvPr/>
        </p:nvSpPr>
        <p:spPr bwMode="auto">
          <a:xfrm flipV="1">
            <a:off x="8001000" y="3352800"/>
            <a:ext cx="76200" cy="228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7" name="Line 69"/>
          <p:cNvSpPr>
            <a:spLocks noChangeShapeType="1"/>
          </p:cNvSpPr>
          <p:nvPr/>
        </p:nvSpPr>
        <p:spPr bwMode="auto">
          <a:xfrm>
            <a:off x="8077200" y="3352800"/>
            <a:ext cx="5334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8" name="Line 70"/>
          <p:cNvSpPr>
            <a:spLocks noChangeShapeType="1"/>
          </p:cNvSpPr>
          <p:nvPr/>
        </p:nvSpPr>
        <p:spPr bwMode="auto">
          <a:xfrm>
            <a:off x="8610600" y="3352800"/>
            <a:ext cx="381000" cy="10668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4" name="Object 71"/>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7224" name="Equation" r:id="rId31" imgW="609480" imgH="380880" progId="Equation.DSMT4">
                  <p:embed/>
                </p:oleObj>
              </mc:Choice>
              <mc:Fallback>
                <p:oleObj name="Equation" r:id="rId31" imgW="609480" imgH="380880" progId="Equation.DSMT4">
                  <p:embed/>
                  <p:pic>
                    <p:nvPicPr>
                      <p:cNvPr id="0" name="Object 7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5" name="Object 72"/>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7225" name="Equation" r:id="rId33" imgW="330120" imgH="203040" progId="Equation.DSMT4">
                  <p:embed/>
                </p:oleObj>
              </mc:Choice>
              <mc:Fallback>
                <p:oleObj name="Equation" r:id="rId33" imgW="330120" imgH="203040" progId="Equation.DSMT4">
                  <p:embed/>
                  <p:pic>
                    <p:nvPicPr>
                      <p:cNvPr id="0" name="Object 7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41" name="Line 73"/>
          <p:cNvSpPr>
            <a:spLocks noChangeShapeType="1"/>
          </p:cNvSpPr>
          <p:nvPr/>
        </p:nvSpPr>
        <p:spPr bwMode="auto">
          <a:xfrm flipH="1">
            <a:off x="7391400" y="3581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2" name="Line 74"/>
          <p:cNvSpPr>
            <a:spLocks noChangeShapeType="1"/>
          </p:cNvSpPr>
          <p:nvPr/>
        </p:nvSpPr>
        <p:spPr bwMode="auto">
          <a:xfrm flipH="1">
            <a:off x="7315200" y="3352800"/>
            <a:ext cx="1066800" cy="1066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3" name="Line 75"/>
          <p:cNvSpPr>
            <a:spLocks noChangeShapeType="1"/>
          </p:cNvSpPr>
          <p:nvPr/>
        </p:nvSpPr>
        <p:spPr bwMode="auto">
          <a:xfrm flipH="1">
            <a:off x="7620000" y="3429000"/>
            <a:ext cx="990600" cy="990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4" name="Line 76"/>
          <p:cNvSpPr>
            <a:spLocks noChangeShapeType="1"/>
          </p:cNvSpPr>
          <p:nvPr/>
        </p:nvSpPr>
        <p:spPr bwMode="auto">
          <a:xfrm flipH="1">
            <a:off x="79248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5" name="Line 77"/>
          <p:cNvSpPr>
            <a:spLocks noChangeShapeType="1"/>
          </p:cNvSpPr>
          <p:nvPr/>
        </p:nvSpPr>
        <p:spPr bwMode="auto">
          <a:xfrm flipH="1">
            <a:off x="8229600" y="38862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6" name="Line 78"/>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7" name="Line 79"/>
          <p:cNvSpPr>
            <a:spLocks noChangeShapeType="1"/>
          </p:cNvSpPr>
          <p:nvPr/>
        </p:nvSpPr>
        <p:spPr bwMode="auto">
          <a:xfrm>
            <a:off x="990600" y="533400"/>
            <a:ext cx="0" cy="5410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8" name="Line 80"/>
          <p:cNvSpPr>
            <a:spLocks noChangeShapeType="1"/>
          </p:cNvSpPr>
          <p:nvPr/>
        </p:nvSpPr>
        <p:spPr bwMode="auto">
          <a:xfrm>
            <a:off x="3200400" y="685800"/>
            <a:ext cx="0" cy="52578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6" name="Object 81"/>
          <p:cNvGraphicFramePr>
            <a:graphicFrameLocks noChangeAspect="1"/>
          </p:cNvGraphicFramePr>
          <p:nvPr/>
        </p:nvGraphicFramePr>
        <p:xfrm>
          <a:off x="939800" y="5867400"/>
          <a:ext cx="344488" cy="498475"/>
        </p:xfrm>
        <a:graphic>
          <a:graphicData uri="http://schemas.openxmlformats.org/presentationml/2006/ole">
            <mc:AlternateContent xmlns:mc="http://schemas.openxmlformats.org/markup-compatibility/2006">
              <mc:Choice xmlns:v="urn:schemas-microsoft-com:vml" Requires="v">
                <p:oleObj spid="_x0000_s187226" name="Equation" r:id="rId35" imgW="164880" imgH="228600" progId="Equation.DSMT4">
                  <p:embed/>
                </p:oleObj>
              </mc:Choice>
              <mc:Fallback>
                <p:oleObj name="Equation" r:id="rId35" imgW="164880" imgH="228600" progId="Equation.DSMT4">
                  <p:embed/>
                  <p:pic>
                    <p:nvPicPr>
                      <p:cNvPr id="0" name="Object 8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98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7" name="Object 82"/>
          <p:cNvGraphicFramePr>
            <a:graphicFrameLocks noChangeAspect="1"/>
          </p:cNvGraphicFramePr>
          <p:nvPr/>
        </p:nvGraphicFramePr>
        <p:xfrm>
          <a:off x="3111500" y="5867400"/>
          <a:ext cx="371475" cy="498475"/>
        </p:xfrm>
        <a:graphic>
          <a:graphicData uri="http://schemas.openxmlformats.org/presentationml/2006/ole">
            <mc:AlternateContent xmlns:mc="http://schemas.openxmlformats.org/markup-compatibility/2006">
              <mc:Choice xmlns:v="urn:schemas-microsoft-com:vml" Requires="v">
                <p:oleObj spid="_x0000_s187227" name="Equation" r:id="rId37" imgW="177480" imgH="228600" progId="Equation.DSMT4">
                  <p:embed/>
                </p:oleObj>
              </mc:Choice>
              <mc:Fallback>
                <p:oleObj name="Equation" r:id="rId37" imgW="177480" imgH="228600" progId="Equation.DSMT4">
                  <p:embed/>
                  <p:pic>
                    <p:nvPicPr>
                      <p:cNvPr id="0" name="Object 8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11500" y="58674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8" name="Object 8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7228" name="Equation" r:id="rId39" imgW="177480" imgH="164880" progId="Equation.DSMT4">
                  <p:embed/>
                </p:oleObj>
              </mc:Choice>
              <mc:Fallback>
                <p:oleObj name="Equation" r:id="rId39" imgW="177480" imgH="164880" progId="Equation.DSMT4">
                  <p:embed/>
                  <p:pic>
                    <p:nvPicPr>
                      <p:cNvPr id="0" name="Object 8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9" name="Object 84"/>
          <p:cNvGraphicFramePr>
            <a:graphicFrameLocks noChangeAspect="1"/>
          </p:cNvGraphicFramePr>
          <p:nvPr/>
        </p:nvGraphicFramePr>
        <p:xfrm>
          <a:off x="1828800" y="2895600"/>
          <a:ext cx="371475" cy="360363"/>
        </p:xfrm>
        <a:graphic>
          <a:graphicData uri="http://schemas.openxmlformats.org/presentationml/2006/ole">
            <mc:AlternateContent xmlns:mc="http://schemas.openxmlformats.org/markup-compatibility/2006">
              <mc:Choice xmlns:v="urn:schemas-microsoft-com:vml" Requires="v">
                <p:oleObj spid="_x0000_s187229" name="Equation" r:id="rId41" imgW="177480" imgH="164880" progId="Equation.DSMT4">
                  <p:embed/>
                </p:oleObj>
              </mc:Choice>
              <mc:Fallback>
                <p:oleObj name="Equation" r:id="rId41" imgW="177480" imgH="164880" progId="Equation.DSMT4">
                  <p:embed/>
                  <p:pic>
                    <p:nvPicPr>
                      <p:cNvPr id="0" name="Object 8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288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0" name="Object 85"/>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187230" name="Equation" r:id="rId43" imgW="139680" imgH="164880" progId="Equation.DSMT4">
                  <p:embed/>
                </p:oleObj>
              </mc:Choice>
              <mc:Fallback>
                <p:oleObj name="Equation" r:id="rId43" imgW="139680" imgH="164880" progId="Equation.DSMT4">
                  <p:embed/>
                  <p:pic>
                    <p:nvPicPr>
                      <p:cNvPr id="0" name="Object 8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1" name="Object 86"/>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187231" name="Equation" r:id="rId45" imgW="139680" imgH="164880" progId="Equation.DSMT4">
                  <p:embed/>
                </p:oleObj>
              </mc:Choice>
              <mc:Fallback>
                <p:oleObj name="Equation" r:id="rId45" imgW="139680" imgH="164880" progId="Equation.DSMT4">
                  <p:embed/>
                  <p:pic>
                    <p:nvPicPr>
                      <p:cNvPr id="0" name="Object 8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2" name="Object 87"/>
          <p:cNvGraphicFramePr>
            <a:graphicFrameLocks noChangeAspect="1"/>
          </p:cNvGraphicFramePr>
          <p:nvPr/>
        </p:nvGraphicFramePr>
        <p:xfrm>
          <a:off x="6781800" y="5715000"/>
          <a:ext cx="319088" cy="360363"/>
        </p:xfrm>
        <a:graphic>
          <a:graphicData uri="http://schemas.openxmlformats.org/presentationml/2006/ole">
            <mc:AlternateContent xmlns:mc="http://schemas.openxmlformats.org/markup-compatibility/2006">
              <mc:Choice xmlns:v="urn:schemas-microsoft-com:vml" Requires="v">
                <p:oleObj spid="_x0000_s187232" name="Equation" r:id="rId47" imgW="152280" imgH="164880" progId="Equation.DSMT4">
                  <p:embed/>
                </p:oleObj>
              </mc:Choice>
              <mc:Fallback>
                <p:oleObj name="Equation" r:id="rId47" imgW="152280" imgH="164880" progId="Equation.DSMT4">
                  <p:embed/>
                  <p:pic>
                    <p:nvPicPr>
                      <p:cNvPr id="0" name="Object 8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781800" y="5715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3" name="Object 88"/>
          <p:cNvGraphicFramePr>
            <a:graphicFrameLocks noChangeAspect="1"/>
          </p:cNvGraphicFramePr>
          <p:nvPr/>
        </p:nvGraphicFramePr>
        <p:xfrm>
          <a:off x="6324600" y="2971800"/>
          <a:ext cx="319088" cy="360363"/>
        </p:xfrm>
        <a:graphic>
          <a:graphicData uri="http://schemas.openxmlformats.org/presentationml/2006/ole">
            <mc:AlternateContent xmlns:mc="http://schemas.openxmlformats.org/markup-compatibility/2006">
              <mc:Choice xmlns:v="urn:schemas-microsoft-com:vml" Requires="v">
                <p:oleObj spid="_x0000_s187233" name="Equation" r:id="rId49" imgW="152280" imgH="164880" progId="Equation.DSMT4">
                  <p:embed/>
                </p:oleObj>
              </mc:Choice>
              <mc:Fallback>
                <p:oleObj name="Equation" r:id="rId49" imgW="152280" imgH="164880" progId="Equation.DSMT4">
                  <p:embed/>
                  <p:pic>
                    <p:nvPicPr>
                      <p:cNvPr id="0" name="Object 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3246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4" name="Object 89"/>
          <p:cNvGraphicFramePr>
            <a:graphicFrameLocks noChangeAspect="1"/>
          </p:cNvGraphicFramePr>
          <p:nvPr/>
        </p:nvGraphicFramePr>
        <p:xfrm>
          <a:off x="8824913" y="4495800"/>
          <a:ext cx="319087" cy="360363"/>
        </p:xfrm>
        <a:graphic>
          <a:graphicData uri="http://schemas.openxmlformats.org/presentationml/2006/ole">
            <mc:AlternateContent xmlns:mc="http://schemas.openxmlformats.org/markup-compatibility/2006">
              <mc:Choice xmlns:v="urn:schemas-microsoft-com:vml" Requires="v">
                <p:oleObj spid="_x0000_s187234" name="Equation" r:id="rId51" imgW="152280" imgH="164880" progId="Equation.DSMT4">
                  <p:embed/>
                </p:oleObj>
              </mc:Choice>
              <mc:Fallback>
                <p:oleObj name="Equation" r:id="rId51" imgW="152280" imgH="164880" progId="Equation.DSMT4">
                  <p:embed/>
                  <p:pic>
                    <p:nvPicPr>
                      <p:cNvPr id="0" name="Object 8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495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58" name="Line 90"/>
          <p:cNvSpPr>
            <a:spLocks noChangeShapeType="1"/>
          </p:cNvSpPr>
          <p:nvPr/>
        </p:nvSpPr>
        <p:spPr bwMode="auto">
          <a:xfrm>
            <a:off x="4343400" y="2057400"/>
            <a:ext cx="457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59" name="Line 91"/>
          <p:cNvSpPr>
            <a:spLocks noChangeShapeType="1"/>
          </p:cNvSpPr>
          <p:nvPr/>
        </p:nvSpPr>
        <p:spPr bwMode="auto">
          <a:xfrm>
            <a:off x="4343400" y="4648200"/>
            <a:ext cx="457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60" name="AutoShape 92"/>
          <p:cNvSpPr>
            <a:spLocks noChangeArrowheads="1"/>
          </p:cNvSpPr>
          <p:nvPr/>
        </p:nvSpPr>
        <p:spPr bwMode="auto">
          <a:xfrm>
            <a:off x="6477000" y="838200"/>
            <a:ext cx="2438400" cy="457200"/>
          </a:xfrm>
          <a:prstGeom prst="wedgeRectCallout">
            <a:avLst>
              <a:gd name="adj1" fmla="val -44727"/>
              <a:gd name="adj2" fmla="val 170139"/>
            </a:avLst>
          </a:prstGeom>
          <a:solidFill>
            <a:srgbClr val="00FF00"/>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dirty="0">
                <a:solidFill>
                  <a:schemeClr val="bg2"/>
                </a:solidFill>
                <a:latin typeface="Arial" charset="0"/>
              </a:rPr>
              <a:t>Mamdani</a:t>
            </a:r>
            <a:r>
              <a:rPr lang="zh-CN" altLang="en-US" sz="2400" dirty="0">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3660"/>
                                        </p:tgtEl>
                                        <p:attrNameLst>
                                          <p:attrName>style.visibility</p:attrName>
                                        </p:attrNameLst>
                                      </p:cBhvr>
                                      <p:to>
                                        <p:strVal val="visible"/>
                                      </p:to>
                                    </p:set>
                                    <p:anim calcmode="lin" valueType="num">
                                      <p:cBhvr additive="base">
                                        <p:cTn id="7" dur="500" fill="hold"/>
                                        <p:tgtEl>
                                          <p:spTgt spid="493660"/>
                                        </p:tgtEl>
                                        <p:attrNameLst>
                                          <p:attrName>ppt_x</p:attrName>
                                        </p:attrNameLst>
                                      </p:cBhvr>
                                      <p:tavLst>
                                        <p:tav tm="0">
                                          <p:val>
                                            <p:strVal val="1+#ppt_w/2"/>
                                          </p:val>
                                        </p:tav>
                                        <p:tav tm="100000">
                                          <p:val>
                                            <p:strVal val="#ppt_x"/>
                                          </p:val>
                                        </p:tav>
                                      </p:tavLst>
                                    </p:anim>
                                    <p:anim calcmode="lin" valueType="num">
                                      <p:cBhvr additive="base">
                                        <p:cTn id="8" dur="500" fill="hold"/>
                                        <p:tgtEl>
                                          <p:spTgt spid="4936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660" grpId="0" animBg="1"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459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94596"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7"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8"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9"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0"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1"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2"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3"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4"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5"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6"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7"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8"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9"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0"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1"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2" name="Line 20"/>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3" name="Line 21"/>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4" name="Line 22"/>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5" name="Line 23"/>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6" name="Line 24"/>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7" name="Line 25"/>
          <p:cNvSpPr>
            <a:spLocks noChangeShapeType="1"/>
          </p:cNvSpPr>
          <p:nvPr/>
        </p:nvSpPr>
        <p:spPr bwMode="auto">
          <a:xfrm>
            <a:off x="3124200" y="38862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8" name="Line 26"/>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9" name="Line 27"/>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0" name="Line 28"/>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1" name="Line 29"/>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2" name="Line 30"/>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3" name="Line 31"/>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4" name="Line 32"/>
          <p:cNvSpPr>
            <a:spLocks noChangeShapeType="1"/>
          </p:cNvSpPr>
          <p:nvPr/>
        </p:nvSpPr>
        <p:spPr bwMode="auto">
          <a:xfrm>
            <a:off x="990600" y="46482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5" name="Line 33"/>
          <p:cNvSpPr>
            <a:spLocks noChangeShapeType="1"/>
          </p:cNvSpPr>
          <p:nvPr/>
        </p:nvSpPr>
        <p:spPr bwMode="auto">
          <a:xfrm>
            <a:off x="3200400" y="4191000"/>
            <a:ext cx="121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394" name="Object 34"/>
          <p:cNvGraphicFramePr>
            <a:graphicFrameLocks noChangeAspect="1"/>
          </p:cNvGraphicFramePr>
          <p:nvPr/>
        </p:nvGraphicFramePr>
        <p:xfrm>
          <a:off x="457200" y="838200"/>
          <a:ext cx="369888" cy="471488"/>
        </p:xfrm>
        <a:graphic>
          <a:graphicData uri="http://schemas.openxmlformats.org/presentationml/2006/ole">
            <mc:AlternateContent xmlns:mc="http://schemas.openxmlformats.org/markup-compatibility/2006">
              <mc:Choice xmlns:v="urn:schemas-microsoft-com:vml" Requires="v">
                <p:oleObj spid="_x0000_s188232" name="Equation" r:id="rId3" imgW="177480" imgH="215640" progId="Equation.DSMT4">
                  <p:embed/>
                </p:oleObj>
              </mc:Choice>
              <mc:Fallback>
                <p:oleObj name="Equation" r:id="rId3" imgW="177480" imgH="215640"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5" name="Object 35"/>
          <p:cNvGraphicFramePr>
            <a:graphicFrameLocks noChangeAspect="1"/>
          </p:cNvGraphicFramePr>
          <p:nvPr/>
        </p:nvGraphicFramePr>
        <p:xfrm>
          <a:off x="609600" y="3733800"/>
          <a:ext cx="423863" cy="471488"/>
        </p:xfrm>
        <a:graphic>
          <a:graphicData uri="http://schemas.openxmlformats.org/presentationml/2006/ole">
            <mc:AlternateContent xmlns:mc="http://schemas.openxmlformats.org/markup-compatibility/2006">
              <mc:Choice xmlns:v="urn:schemas-microsoft-com:vml" Requires="v">
                <p:oleObj spid="_x0000_s188233" name="Equation" r:id="rId5" imgW="203040" imgH="215640" progId="Equation.DSMT4">
                  <p:embed/>
                </p:oleObj>
              </mc:Choice>
              <mc:Fallback>
                <p:oleObj name="Equation" r:id="rId5" imgW="203040" imgH="215640" progId="Equation.DSMT4">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6" name="Object 36"/>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8234" name="Equation" r:id="rId7" imgW="177480" imgH="228600" progId="Equation.DSMT4">
                  <p:embed/>
                </p:oleObj>
              </mc:Choice>
              <mc:Fallback>
                <p:oleObj name="Equation" r:id="rId7" imgW="177480" imgH="22860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7" name="Object 37"/>
          <p:cNvGraphicFramePr>
            <a:graphicFrameLocks noChangeAspect="1"/>
          </p:cNvGraphicFramePr>
          <p:nvPr/>
        </p:nvGraphicFramePr>
        <p:xfrm>
          <a:off x="2555875" y="836613"/>
          <a:ext cx="369888" cy="471487"/>
        </p:xfrm>
        <a:graphic>
          <a:graphicData uri="http://schemas.openxmlformats.org/presentationml/2006/ole">
            <mc:AlternateContent xmlns:mc="http://schemas.openxmlformats.org/markup-compatibility/2006">
              <mc:Choice xmlns:v="urn:schemas-microsoft-com:vml" Requires="v">
                <p:oleObj spid="_x0000_s188235" name="Equation" r:id="rId9" imgW="177480" imgH="215640" progId="Equation.DSMT4">
                  <p:embed/>
                </p:oleObj>
              </mc:Choice>
              <mc:Fallback>
                <p:oleObj name="Equation" r:id="rId9" imgW="177480" imgH="21564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836613"/>
                        <a:ext cx="369888"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8" name="Object 38"/>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188236" name="Equation" r:id="rId11" imgW="203040" imgH="215640" progId="Equation.DSMT4">
                  <p:embed/>
                </p:oleObj>
              </mc:Choice>
              <mc:Fallback>
                <p:oleObj name="Equation" r:id="rId11" imgW="203040" imgH="21564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9" name="Object 39"/>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8237" name="Equation" r:id="rId13" imgW="164880" imgH="228600" progId="Equation.DSMT4">
                  <p:embed/>
                </p:oleObj>
              </mc:Choice>
              <mc:Fallback>
                <p:oleObj name="Equation" r:id="rId13" imgW="164880" imgH="228600" progId="Equation.DSMT4">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0" name="Object 40"/>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8238" name="Equation" r:id="rId15" imgW="190440" imgH="228600" progId="Equation.DSMT4">
                  <p:embed/>
                </p:oleObj>
              </mc:Choice>
              <mc:Fallback>
                <p:oleObj name="Equation" r:id="rId15" imgW="190440" imgH="228600" progId="Equation.DSMT4">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1" name="Object 41"/>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8239" name="Equation" r:id="rId17" imgW="190440" imgH="228600" progId="Equation.DSMT4">
                  <p:embed/>
                </p:oleObj>
              </mc:Choice>
              <mc:Fallback>
                <p:oleObj name="Equation" r:id="rId17" imgW="190440" imgH="228600" progId="Equation.DSMT4">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2" name="Object 42"/>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8240" name="Equation" r:id="rId19" imgW="177480" imgH="241200" progId="Equation.DSMT4">
                  <p:embed/>
                </p:oleObj>
              </mc:Choice>
              <mc:Fallback>
                <p:oleObj name="Equation" r:id="rId19" imgW="177480" imgH="241200" progId="Equation.DSMT4">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3" name="Object 43"/>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8241" name="Equation" r:id="rId21" imgW="190440" imgH="241200" progId="Equation.DSMT4">
                  <p:embed/>
                </p:oleObj>
              </mc:Choice>
              <mc:Fallback>
                <p:oleObj name="Equation" r:id="rId21" imgW="190440" imgH="241200" progId="Equation.DSMT4">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36" name="Line 44"/>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7" name="Line 45"/>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8" name="Line 46"/>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9" name="Line 47"/>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04" name="Object 4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8242" name="Equation" r:id="rId23" imgW="228600" imgH="241200" progId="Equation.DSMT4">
                  <p:embed/>
                </p:oleObj>
              </mc:Choice>
              <mc:Fallback>
                <p:oleObj name="Equation" r:id="rId23" imgW="228600" imgH="241200" progId="Equation.DSMT4">
                  <p:embed/>
                  <p:pic>
                    <p:nvPicPr>
                      <p:cNvPr id="0" name="Object 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5" name="Object 4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8243" name="Equation" r:id="rId25" imgW="241200" imgH="241200" progId="Equation.DSMT4">
                  <p:embed/>
                </p:oleObj>
              </mc:Choice>
              <mc:Fallback>
                <p:oleObj name="Equation" r:id="rId25" imgW="241200" imgH="241200" progId="Equation.DSMT4">
                  <p:embed/>
                  <p:pic>
                    <p:nvPicPr>
                      <p:cNvPr id="0" name="Object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6" name="Object 5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8244" name="Equation" r:id="rId27" imgW="228600" imgH="241200" progId="Equation.DSMT4">
                  <p:embed/>
                </p:oleObj>
              </mc:Choice>
              <mc:Fallback>
                <p:oleObj name="Equation" r:id="rId27" imgW="228600" imgH="241200" progId="Equation.DSMT4">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7" name="Object 5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8245" name="Equation" r:id="rId29" imgW="241200" imgH="241200" progId="Equation.DSMT4">
                  <p:embed/>
                </p:oleObj>
              </mc:Choice>
              <mc:Fallback>
                <p:oleObj name="Equation" r:id="rId29" imgW="241200" imgH="241200" progId="Equation.DSMT4">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44" name="Line 52"/>
          <p:cNvSpPr>
            <a:spLocks noChangeShapeType="1"/>
          </p:cNvSpPr>
          <p:nvPr/>
        </p:nvSpPr>
        <p:spPr bwMode="auto">
          <a:xfrm flipH="1">
            <a:off x="79248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5" name="Line 53"/>
          <p:cNvSpPr>
            <a:spLocks noChangeShapeType="1"/>
          </p:cNvSpPr>
          <p:nvPr/>
        </p:nvSpPr>
        <p:spPr bwMode="auto">
          <a:xfrm flipH="1">
            <a:off x="4953000" y="21336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6" name="Line 54"/>
          <p:cNvSpPr>
            <a:spLocks noChangeShapeType="1"/>
          </p:cNvSpPr>
          <p:nvPr/>
        </p:nvSpPr>
        <p:spPr bwMode="auto">
          <a:xfrm flipH="1">
            <a:off x="52578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7" name="Line 55"/>
          <p:cNvSpPr>
            <a:spLocks noChangeShapeType="1"/>
          </p:cNvSpPr>
          <p:nvPr/>
        </p:nvSpPr>
        <p:spPr bwMode="auto">
          <a:xfrm flipH="1">
            <a:off x="55626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8" name="Line 56"/>
          <p:cNvSpPr>
            <a:spLocks noChangeShapeType="1"/>
          </p:cNvSpPr>
          <p:nvPr/>
        </p:nvSpPr>
        <p:spPr bwMode="auto">
          <a:xfrm flipH="1">
            <a:off x="57912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9" name="Line 57"/>
          <p:cNvSpPr>
            <a:spLocks noChangeShapeType="1"/>
          </p:cNvSpPr>
          <p:nvPr/>
        </p:nvSpPr>
        <p:spPr bwMode="auto">
          <a:xfrm flipH="1">
            <a:off x="6019800" y="2667000"/>
            <a:ext cx="152400" cy="152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0" name="Line 58"/>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1" name="Line 59"/>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08" name="Object 60"/>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8246" name="Equation" r:id="rId31" imgW="609480" imgH="380880" progId="Equation.DSMT4">
                  <p:embed/>
                </p:oleObj>
              </mc:Choice>
              <mc:Fallback>
                <p:oleObj name="Equation" r:id="rId31" imgW="609480" imgH="380880" progId="Equation.DSMT4">
                  <p:embed/>
                  <p:pic>
                    <p:nvPicPr>
                      <p:cNvPr id="0" name="Object 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9" name="Object 61"/>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8247" name="Equation" r:id="rId33" imgW="330120" imgH="203040" progId="Equation.DSMT4">
                  <p:embed/>
                </p:oleObj>
              </mc:Choice>
              <mc:Fallback>
                <p:oleObj name="Equation" r:id="rId33" imgW="330120" imgH="203040" progId="Equation.DSMT4">
                  <p:embed/>
                  <p:pic>
                    <p:nvPicPr>
                      <p:cNvPr id="0"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54" name="Line 62"/>
          <p:cNvSpPr>
            <a:spLocks noChangeShapeType="1"/>
          </p:cNvSpPr>
          <p:nvPr/>
        </p:nvSpPr>
        <p:spPr bwMode="auto">
          <a:xfrm flipH="1">
            <a:off x="74676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5" name="Line 63"/>
          <p:cNvSpPr>
            <a:spLocks noChangeShapeType="1"/>
          </p:cNvSpPr>
          <p:nvPr/>
        </p:nvSpPr>
        <p:spPr bwMode="auto">
          <a:xfrm flipH="1">
            <a:off x="76962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6" name="Line 64"/>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7" name="Line 65"/>
          <p:cNvSpPr>
            <a:spLocks noChangeShapeType="1"/>
          </p:cNvSpPr>
          <p:nvPr/>
        </p:nvSpPr>
        <p:spPr bwMode="auto">
          <a:xfrm flipH="1">
            <a:off x="4800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8" name="Line 66"/>
          <p:cNvSpPr>
            <a:spLocks noChangeShapeType="1"/>
          </p:cNvSpPr>
          <p:nvPr/>
        </p:nvSpPr>
        <p:spPr bwMode="auto">
          <a:xfrm>
            <a:off x="5562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9" name="Line 67"/>
          <p:cNvSpPr>
            <a:spLocks noChangeShapeType="1"/>
          </p:cNvSpPr>
          <p:nvPr/>
        </p:nvSpPr>
        <p:spPr bwMode="auto">
          <a:xfrm flipH="1">
            <a:off x="5334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0" name="Line 68"/>
          <p:cNvSpPr>
            <a:spLocks noChangeShapeType="1"/>
          </p:cNvSpPr>
          <p:nvPr/>
        </p:nvSpPr>
        <p:spPr bwMode="auto">
          <a:xfrm>
            <a:off x="6096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1" name="Line 69"/>
          <p:cNvSpPr>
            <a:spLocks noChangeShapeType="1"/>
          </p:cNvSpPr>
          <p:nvPr/>
        </p:nvSpPr>
        <p:spPr bwMode="auto">
          <a:xfrm flipH="1">
            <a:off x="5486400" y="4800600"/>
            <a:ext cx="685800" cy="8382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2" name="Line 70"/>
          <p:cNvSpPr>
            <a:spLocks noChangeShapeType="1"/>
          </p:cNvSpPr>
          <p:nvPr/>
        </p:nvSpPr>
        <p:spPr bwMode="auto">
          <a:xfrm flipH="1">
            <a:off x="5795963" y="4941888"/>
            <a:ext cx="533400" cy="6858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3" name="Line 71"/>
          <p:cNvSpPr>
            <a:spLocks noChangeShapeType="1"/>
          </p:cNvSpPr>
          <p:nvPr/>
        </p:nvSpPr>
        <p:spPr bwMode="auto">
          <a:xfrm flipH="1">
            <a:off x="6019800" y="5105400"/>
            <a:ext cx="457200" cy="5334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4" name="Line 72"/>
          <p:cNvSpPr>
            <a:spLocks noChangeShapeType="1"/>
          </p:cNvSpPr>
          <p:nvPr/>
        </p:nvSpPr>
        <p:spPr bwMode="auto">
          <a:xfrm flipH="1">
            <a:off x="6324600" y="5257800"/>
            <a:ext cx="304800" cy="381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5" name="Line 73"/>
          <p:cNvSpPr>
            <a:spLocks noChangeShapeType="1"/>
          </p:cNvSpPr>
          <p:nvPr/>
        </p:nvSpPr>
        <p:spPr bwMode="auto">
          <a:xfrm flipH="1">
            <a:off x="6629400" y="5410200"/>
            <a:ext cx="152400" cy="2286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6" name="Line 74"/>
          <p:cNvSpPr>
            <a:spLocks noChangeShapeType="1"/>
          </p:cNvSpPr>
          <p:nvPr/>
        </p:nvSpPr>
        <p:spPr bwMode="auto">
          <a:xfrm flipH="1">
            <a:off x="7239000" y="36576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7" name="Line 75"/>
          <p:cNvSpPr>
            <a:spLocks noChangeShapeType="1"/>
          </p:cNvSpPr>
          <p:nvPr/>
        </p:nvSpPr>
        <p:spPr bwMode="auto">
          <a:xfrm>
            <a:off x="8001000" y="3657600"/>
            <a:ext cx="152400" cy="76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8" name="Line 76"/>
          <p:cNvSpPr>
            <a:spLocks noChangeShapeType="1"/>
          </p:cNvSpPr>
          <p:nvPr/>
        </p:nvSpPr>
        <p:spPr bwMode="auto">
          <a:xfrm flipH="1">
            <a:off x="8153400" y="3505200"/>
            <a:ext cx="228600" cy="228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9" name="Line 77"/>
          <p:cNvSpPr>
            <a:spLocks noChangeShapeType="1"/>
          </p:cNvSpPr>
          <p:nvPr/>
        </p:nvSpPr>
        <p:spPr bwMode="auto">
          <a:xfrm>
            <a:off x="8382000" y="3505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0" name="Line 78"/>
          <p:cNvSpPr>
            <a:spLocks noChangeShapeType="1"/>
          </p:cNvSpPr>
          <p:nvPr/>
        </p:nvSpPr>
        <p:spPr bwMode="auto">
          <a:xfrm flipH="1">
            <a:off x="8229600" y="3962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1" name="Line 79"/>
          <p:cNvSpPr>
            <a:spLocks noChangeShapeType="1"/>
          </p:cNvSpPr>
          <p:nvPr/>
        </p:nvSpPr>
        <p:spPr bwMode="auto">
          <a:xfrm>
            <a:off x="990600" y="533400"/>
            <a:ext cx="0" cy="5410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2" name="Line 80"/>
          <p:cNvSpPr>
            <a:spLocks noChangeShapeType="1"/>
          </p:cNvSpPr>
          <p:nvPr/>
        </p:nvSpPr>
        <p:spPr bwMode="auto">
          <a:xfrm>
            <a:off x="3200400" y="685800"/>
            <a:ext cx="0" cy="52578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10" name="Object 81"/>
          <p:cNvGraphicFramePr>
            <a:graphicFrameLocks noChangeAspect="1"/>
          </p:cNvGraphicFramePr>
          <p:nvPr/>
        </p:nvGraphicFramePr>
        <p:xfrm>
          <a:off x="939800" y="5867400"/>
          <a:ext cx="344488" cy="498475"/>
        </p:xfrm>
        <a:graphic>
          <a:graphicData uri="http://schemas.openxmlformats.org/presentationml/2006/ole">
            <mc:AlternateContent xmlns:mc="http://schemas.openxmlformats.org/markup-compatibility/2006">
              <mc:Choice xmlns:v="urn:schemas-microsoft-com:vml" Requires="v">
                <p:oleObj spid="_x0000_s188248" name="Equation" r:id="rId35" imgW="164880" imgH="228600" progId="Equation.DSMT4">
                  <p:embed/>
                </p:oleObj>
              </mc:Choice>
              <mc:Fallback>
                <p:oleObj name="Equation" r:id="rId35" imgW="164880" imgH="228600" progId="Equation.DSMT4">
                  <p:embed/>
                  <p:pic>
                    <p:nvPicPr>
                      <p:cNvPr id="0" name="Object 8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98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1" name="Object 82"/>
          <p:cNvGraphicFramePr>
            <a:graphicFrameLocks noChangeAspect="1"/>
          </p:cNvGraphicFramePr>
          <p:nvPr/>
        </p:nvGraphicFramePr>
        <p:xfrm>
          <a:off x="3111500" y="5867400"/>
          <a:ext cx="371475" cy="498475"/>
        </p:xfrm>
        <a:graphic>
          <a:graphicData uri="http://schemas.openxmlformats.org/presentationml/2006/ole">
            <mc:AlternateContent xmlns:mc="http://schemas.openxmlformats.org/markup-compatibility/2006">
              <mc:Choice xmlns:v="urn:schemas-microsoft-com:vml" Requires="v">
                <p:oleObj spid="_x0000_s188249" name="Equation" r:id="rId37" imgW="177480" imgH="228600" progId="Equation.DSMT4">
                  <p:embed/>
                </p:oleObj>
              </mc:Choice>
              <mc:Fallback>
                <p:oleObj name="Equation" r:id="rId37" imgW="177480" imgH="228600" progId="Equation.DSMT4">
                  <p:embed/>
                  <p:pic>
                    <p:nvPicPr>
                      <p:cNvPr id="0" name="Object 8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11500" y="58674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2" name="Object 8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8250" name="Equation" r:id="rId39" imgW="177480" imgH="164880" progId="Equation.DSMT4">
                  <p:embed/>
                </p:oleObj>
              </mc:Choice>
              <mc:Fallback>
                <p:oleObj name="Equation" r:id="rId39" imgW="177480" imgH="164880" progId="Equation.DSMT4">
                  <p:embed/>
                  <p:pic>
                    <p:nvPicPr>
                      <p:cNvPr id="0" name="Object 8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3" name="Object 84"/>
          <p:cNvGraphicFramePr>
            <a:graphicFrameLocks noChangeAspect="1"/>
          </p:cNvGraphicFramePr>
          <p:nvPr/>
        </p:nvGraphicFramePr>
        <p:xfrm>
          <a:off x="1828800" y="2971800"/>
          <a:ext cx="371475" cy="360363"/>
        </p:xfrm>
        <a:graphic>
          <a:graphicData uri="http://schemas.openxmlformats.org/presentationml/2006/ole">
            <mc:AlternateContent xmlns:mc="http://schemas.openxmlformats.org/markup-compatibility/2006">
              <mc:Choice xmlns:v="urn:schemas-microsoft-com:vml" Requires="v">
                <p:oleObj spid="_x0000_s188251" name="Equation" r:id="rId41" imgW="177480" imgH="164880" progId="Equation.DSMT4">
                  <p:embed/>
                </p:oleObj>
              </mc:Choice>
              <mc:Fallback>
                <p:oleObj name="Equation" r:id="rId41" imgW="177480" imgH="164880" progId="Equation.DSMT4">
                  <p:embed/>
                  <p:pic>
                    <p:nvPicPr>
                      <p:cNvPr id="0" name="Object 8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28800" y="29718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4" name="Object 85"/>
          <p:cNvGraphicFramePr>
            <a:graphicFrameLocks noChangeAspect="1"/>
          </p:cNvGraphicFramePr>
          <p:nvPr/>
        </p:nvGraphicFramePr>
        <p:xfrm>
          <a:off x="3886200" y="2971800"/>
          <a:ext cx="292100" cy="360363"/>
        </p:xfrm>
        <a:graphic>
          <a:graphicData uri="http://schemas.openxmlformats.org/presentationml/2006/ole">
            <mc:AlternateContent xmlns:mc="http://schemas.openxmlformats.org/markup-compatibility/2006">
              <mc:Choice xmlns:v="urn:schemas-microsoft-com:vml" Requires="v">
                <p:oleObj spid="_x0000_s188252" name="Equation" r:id="rId43" imgW="139680" imgH="164880" progId="Equation.DSMT4">
                  <p:embed/>
                </p:oleObj>
              </mc:Choice>
              <mc:Fallback>
                <p:oleObj name="Equation" r:id="rId43" imgW="139680" imgH="164880" progId="Equation.DSMT4">
                  <p:embed/>
                  <p:pic>
                    <p:nvPicPr>
                      <p:cNvPr id="0" name="Object 8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86200" y="29718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5" name="Object 86"/>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188253" name="Equation" r:id="rId45" imgW="139680" imgH="164880" progId="Equation.DSMT4">
                  <p:embed/>
                </p:oleObj>
              </mc:Choice>
              <mc:Fallback>
                <p:oleObj name="Equation" r:id="rId45" imgW="139680" imgH="164880" progId="Equation.DSMT4">
                  <p:embed/>
                  <p:pic>
                    <p:nvPicPr>
                      <p:cNvPr id="0" name="Object 8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6" name="Object 87"/>
          <p:cNvGraphicFramePr>
            <a:graphicFrameLocks noChangeAspect="1"/>
          </p:cNvGraphicFramePr>
          <p:nvPr/>
        </p:nvGraphicFramePr>
        <p:xfrm>
          <a:off x="6248400" y="2971800"/>
          <a:ext cx="319088" cy="360363"/>
        </p:xfrm>
        <a:graphic>
          <a:graphicData uri="http://schemas.openxmlformats.org/presentationml/2006/ole">
            <mc:AlternateContent xmlns:mc="http://schemas.openxmlformats.org/markup-compatibility/2006">
              <mc:Choice xmlns:v="urn:schemas-microsoft-com:vml" Requires="v">
                <p:oleObj spid="_x0000_s188254" name="Equation" r:id="rId47" imgW="152280" imgH="164880" progId="Equation.DSMT4">
                  <p:embed/>
                </p:oleObj>
              </mc:Choice>
              <mc:Fallback>
                <p:oleObj name="Equation" r:id="rId47" imgW="152280" imgH="164880" progId="Equation.DSMT4">
                  <p:embed/>
                  <p:pic>
                    <p:nvPicPr>
                      <p:cNvPr id="0" name="Object 8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2484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7" name="Object 88"/>
          <p:cNvGraphicFramePr>
            <a:graphicFrameLocks noChangeAspect="1"/>
          </p:cNvGraphicFramePr>
          <p:nvPr/>
        </p:nvGraphicFramePr>
        <p:xfrm>
          <a:off x="6781800" y="5715000"/>
          <a:ext cx="319088" cy="360363"/>
        </p:xfrm>
        <a:graphic>
          <a:graphicData uri="http://schemas.openxmlformats.org/presentationml/2006/ole">
            <mc:AlternateContent xmlns:mc="http://schemas.openxmlformats.org/markup-compatibility/2006">
              <mc:Choice xmlns:v="urn:schemas-microsoft-com:vml" Requires="v">
                <p:oleObj spid="_x0000_s188255" name="Equation" r:id="rId49" imgW="152280" imgH="164880" progId="Equation.DSMT4">
                  <p:embed/>
                </p:oleObj>
              </mc:Choice>
              <mc:Fallback>
                <p:oleObj name="Equation" r:id="rId49" imgW="152280" imgH="164880" progId="Equation.DSMT4">
                  <p:embed/>
                  <p:pic>
                    <p:nvPicPr>
                      <p:cNvPr id="0" name="Object 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81800" y="5715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8" name="Object 89"/>
          <p:cNvGraphicFramePr>
            <a:graphicFrameLocks noChangeAspect="1"/>
          </p:cNvGraphicFramePr>
          <p:nvPr/>
        </p:nvGraphicFramePr>
        <p:xfrm>
          <a:off x="8824913" y="4495800"/>
          <a:ext cx="319087" cy="360363"/>
        </p:xfrm>
        <a:graphic>
          <a:graphicData uri="http://schemas.openxmlformats.org/presentationml/2006/ole">
            <mc:AlternateContent xmlns:mc="http://schemas.openxmlformats.org/markup-compatibility/2006">
              <mc:Choice xmlns:v="urn:schemas-microsoft-com:vml" Requires="v">
                <p:oleObj spid="_x0000_s188256" name="Equation" r:id="rId51" imgW="152280" imgH="164880" progId="Equation.DSMT4">
                  <p:embed/>
                </p:oleObj>
              </mc:Choice>
              <mc:Fallback>
                <p:oleObj name="Equation" r:id="rId51" imgW="152280" imgH="164880" progId="Equation.DSMT4">
                  <p:embed/>
                  <p:pic>
                    <p:nvPicPr>
                      <p:cNvPr id="0" name="Object 8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495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82" name="AutoShape 90"/>
          <p:cNvSpPr>
            <a:spLocks noChangeArrowheads="1"/>
          </p:cNvSpPr>
          <p:nvPr/>
        </p:nvSpPr>
        <p:spPr bwMode="auto">
          <a:xfrm>
            <a:off x="6705600" y="838200"/>
            <a:ext cx="2259013" cy="457200"/>
          </a:xfrm>
          <a:prstGeom prst="wedgeRectCallout">
            <a:avLst>
              <a:gd name="adj1" fmla="val -44306"/>
              <a:gd name="adj2" fmla="val 170139"/>
            </a:avLst>
          </a:prstGeom>
          <a:solidFill>
            <a:srgbClr val="00FF00"/>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b="1">
                <a:solidFill>
                  <a:schemeClr val="bg2"/>
                </a:solidFill>
                <a:latin typeface="Arial" charset="0"/>
              </a:rPr>
              <a:t>Larsen</a:t>
            </a:r>
            <a:r>
              <a:rPr lang="zh-CN" altLang="en-US" sz="2400" b="1">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4682"/>
                                        </p:tgtEl>
                                        <p:attrNameLst>
                                          <p:attrName>style.visibility</p:attrName>
                                        </p:attrNameLst>
                                      </p:cBhvr>
                                      <p:to>
                                        <p:strVal val="visible"/>
                                      </p:to>
                                    </p:set>
                                    <p:anim calcmode="lin" valueType="num">
                                      <p:cBhvr additive="base">
                                        <p:cTn id="7" dur="500" fill="hold"/>
                                        <p:tgtEl>
                                          <p:spTgt spid="494682"/>
                                        </p:tgtEl>
                                        <p:attrNameLst>
                                          <p:attrName>ppt_x</p:attrName>
                                        </p:attrNameLst>
                                      </p:cBhvr>
                                      <p:tavLst>
                                        <p:tav tm="0">
                                          <p:val>
                                            <p:strVal val="1+#ppt_w/2"/>
                                          </p:val>
                                        </p:tav>
                                        <p:tav tm="100000">
                                          <p:val>
                                            <p:strVal val="#ppt_x"/>
                                          </p:val>
                                        </p:tav>
                                      </p:tavLst>
                                    </p:anim>
                                    <p:anim calcmode="lin" valueType="num">
                                      <p:cBhvr additive="base">
                                        <p:cTn id="8" dur="500" fill="hold"/>
                                        <p:tgtEl>
                                          <p:spTgt spid="494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82" grpId="0" animBg="1"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5619" name="Rectangle 3"/>
          <p:cNvSpPr>
            <a:spLocks noGrp="1" noChangeArrowheads="1"/>
          </p:cNvSpPr>
          <p:nvPr>
            <p:ph type="body" idx="1"/>
          </p:nvPr>
        </p:nvSpPr>
        <p:spPr>
          <a:xfrm>
            <a:off x="323850" y="762000"/>
            <a:ext cx="8662988" cy="5337175"/>
          </a:xfrm>
        </p:spPr>
        <p:txBody>
          <a:bodyPr/>
          <a:lstStyle/>
          <a:p>
            <a:pPr algn="ctr" eaLnBrk="1" hangingPunct="1">
              <a:buFont typeface="Wingdings" pitchFamily="2" charset="2"/>
              <a:buNone/>
              <a:defRPr/>
            </a:pPr>
            <a:r>
              <a:rPr lang="zh-CN" altLang="en-US" dirty="0" smtClean="0">
                <a:solidFill>
                  <a:srgbClr val="00FF00"/>
                </a:solidFill>
              </a:rPr>
              <a:t> </a:t>
            </a:r>
            <a:r>
              <a:rPr lang="zh-CN" altLang="en-US" b="1" dirty="0" smtClean="0">
                <a:solidFill>
                  <a:srgbClr val="00FF00"/>
                </a:solidFill>
              </a:rPr>
              <a:t>5. </a:t>
            </a:r>
            <a:r>
              <a:rPr lang="en-US" altLang="zh-CN" b="1" dirty="0" smtClean="0">
                <a:solidFill>
                  <a:srgbClr val="00FF00"/>
                </a:solidFill>
              </a:rPr>
              <a:t>Tsukamato</a:t>
            </a:r>
            <a:r>
              <a:rPr lang="zh-CN" altLang="en-US" b="1" dirty="0" smtClean="0">
                <a:solidFill>
                  <a:srgbClr val="00FF00"/>
                </a:solidFill>
              </a:rPr>
              <a:t>推理法</a:t>
            </a:r>
          </a:p>
          <a:p>
            <a:pPr eaLnBrk="1" hangingPunct="1">
              <a:buFont typeface="Wingdings" pitchFamily="2" charset="2"/>
              <a:buNone/>
              <a:defRPr/>
            </a:pPr>
            <a:r>
              <a:rPr lang="zh-CN" altLang="en-US" b="1" dirty="0" smtClean="0"/>
              <a:t>也称强度转移法或直接推理法</a:t>
            </a:r>
          </a:p>
          <a:p>
            <a:pPr eaLnBrk="1" hangingPunct="1">
              <a:buFont typeface="Wingdings" pitchFamily="2" charset="2"/>
              <a:buNone/>
              <a:defRPr/>
            </a:pPr>
            <a:r>
              <a:rPr lang="zh-CN" altLang="en-US" b="1" dirty="0" smtClean="0">
                <a:solidFill>
                  <a:schemeClr val="hlink"/>
                </a:solidFill>
              </a:rPr>
              <a:t>原理：</a:t>
            </a:r>
            <a:r>
              <a:rPr lang="zh-CN" altLang="en-US" b="1" dirty="0" smtClean="0"/>
              <a:t>当系统有精确值输入时，它在模糊条件</a:t>
            </a:r>
          </a:p>
          <a:p>
            <a:pPr eaLnBrk="1" hangingPunct="1">
              <a:buFont typeface="Wingdings" pitchFamily="2" charset="2"/>
              <a:buNone/>
              <a:defRPr/>
            </a:pPr>
            <a:r>
              <a:rPr lang="zh-CN" altLang="en-US" b="1" dirty="0" smtClean="0"/>
              <a:t>语句的前件中所得到的语言变量的强度转移到</a:t>
            </a:r>
          </a:p>
          <a:p>
            <a:pPr eaLnBrk="1" hangingPunct="1">
              <a:buFont typeface="Wingdings" pitchFamily="2" charset="2"/>
              <a:buNone/>
              <a:defRPr/>
            </a:pPr>
            <a:r>
              <a:rPr lang="zh-CN" altLang="en-US" b="1" dirty="0" smtClean="0"/>
              <a:t>后件的语言值中去，进而得到推理结果。</a:t>
            </a:r>
          </a:p>
          <a:p>
            <a:pPr eaLnBrk="1" hangingPunct="1">
              <a:buFont typeface="Wingdings" pitchFamily="2" charset="2"/>
              <a:buNone/>
              <a:defRPr/>
            </a:pPr>
            <a:r>
              <a:rPr lang="zh-CN" altLang="en-US" b="1" dirty="0" smtClean="0">
                <a:solidFill>
                  <a:schemeClr val="hlink"/>
                </a:solidFill>
              </a:rPr>
              <a:t>过程：</a:t>
            </a:r>
          </a:p>
          <a:p>
            <a:pPr eaLnBrk="1" hangingPunct="1">
              <a:buFont typeface="Wingdings" pitchFamily="2" charset="2"/>
              <a:buNone/>
              <a:defRPr/>
            </a:pPr>
            <a:r>
              <a:rPr lang="zh-CN" altLang="en-US" b="1" dirty="0" smtClean="0">
                <a:solidFill>
                  <a:schemeClr val="hlink"/>
                </a:solidFill>
              </a:rPr>
              <a:t>（1）求精确值对前件语言变量的强度</a:t>
            </a:r>
          </a:p>
          <a:p>
            <a:pPr eaLnBrk="1" hangingPunct="1">
              <a:buFont typeface="Wingdings" pitchFamily="2" charset="2"/>
              <a:buNone/>
              <a:defRPr/>
            </a:pPr>
            <a:endParaRPr lang="zh-CN" altLang="en-US" b="1" dirty="0" smtClean="0">
              <a:solidFill>
                <a:srgbClr val="001817"/>
              </a:solidFill>
            </a:endParaRPr>
          </a:p>
        </p:txBody>
      </p:sp>
      <p:graphicFrame>
        <p:nvGraphicFramePr>
          <p:cNvPr id="188418" name="Object 4"/>
          <p:cNvGraphicFramePr>
            <a:graphicFrameLocks noChangeAspect="1"/>
          </p:cNvGraphicFramePr>
          <p:nvPr/>
        </p:nvGraphicFramePr>
        <p:xfrm>
          <a:off x="762000" y="5334000"/>
          <a:ext cx="6899275" cy="628650"/>
        </p:xfrm>
        <a:graphic>
          <a:graphicData uri="http://schemas.openxmlformats.org/presentationml/2006/ole">
            <mc:AlternateContent xmlns:mc="http://schemas.openxmlformats.org/markup-compatibility/2006">
              <mc:Choice xmlns:v="urn:schemas-microsoft-com:vml" Requires="v">
                <p:oleObj spid="_x0000_s188451" name="Equation" r:id="rId3" imgW="2514600" imgH="228600" progId="Equation.DSMT4">
                  <p:embed/>
                </p:oleObj>
              </mc:Choice>
              <mc:Fallback>
                <p:oleObj name="Equation" r:id="rId3" imgW="25146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334000"/>
                        <a:ext cx="68992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6643" name="Rectangle 3"/>
          <p:cNvSpPr>
            <a:spLocks noGrp="1" noChangeArrowheads="1"/>
          </p:cNvSpPr>
          <p:nvPr>
            <p:ph type="body" idx="1"/>
          </p:nvPr>
        </p:nvSpPr>
        <p:spPr>
          <a:xfrm>
            <a:off x="323850" y="685800"/>
            <a:ext cx="8662988" cy="5413375"/>
          </a:xfrm>
        </p:spPr>
        <p:txBody>
          <a:bodyPr/>
          <a:lstStyle/>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r>
              <a:rPr lang="zh-CN" altLang="en-US" sz="2800" b="1" smtClean="0">
                <a:solidFill>
                  <a:srgbClr val="FFCC00"/>
                </a:solidFill>
              </a:rPr>
              <a:t>当</a:t>
            </a:r>
          </a:p>
          <a:p>
            <a:pPr eaLnBrk="1" hangingPunct="1">
              <a:lnSpc>
                <a:spcPct val="90000"/>
              </a:lnSpc>
              <a:buFont typeface="Wingdings" pitchFamily="2" charset="2"/>
              <a:buNone/>
              <a:defRPr/>
            </a:pPr>
            <a:endParaRPr lang="zh-CN" altLang="en-US" sz="2800" b="1" smtClean="0">
              <a:solidFill>
                <a:srgbClr val="FFCC00"/>
              </a:solidFill>
            </a:endParaRPr>
          </a:p>
          <a:p>
            <a:pPr eaLnBrk="1" hangingPunct="1">
              <a:lnSpc>
                <a:spcPct val="90000"/>
              </a:lnSpc>
              <a:buFont typeface="Wingdings" pitchFamily="2" charset="2"/>
              <a:buNone/>
              <a:defRPr/>
            </a:pPr>
            <a:r>
              <a:rPr lang="zh-CN" altLang="en-US" sz="2800" b="1" smtClean="0"/>
              <a:t>对每一条模糊条件语句求前件强度：</a:t>
            </a:r>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solidFill>
                <a:srgbClr val="001817"/>
              </a:solidFill>
            </a:endParaRPr>
          </a:p>
          <a:p>
            <a:pPr eaLnBrk="1" hangingPunct="1">
              <a:lnSpc>
                <a:spcPct val="90000"/>
              </a:lnSpc>
              <a:buFont typeface="Wingdings" pitchFamily="2" charset="2"/>
              <a:buNone/>
              <a:defRPr/>
            </a:pPr>
            <a:r>
              <a:rPr lang="zh-CN" altLang="en-US" sz="2800" b="1" smtClean="0">
                <a:solidFill>
                  <a:schemeClr val="hlink"/>
                </a:solidFill>
              </a:rPr>
              <a:t>（2）求后件推理结果的模糊量</a:t>
            </a:r>
          </a:p>
          <a:p>
            <a:pPr eaLnBrk="1" hangingPunct="1">
              <a:lnSpc>
                <a:spcPct val="90000"/>
              </a:lnSpc>
              <a:buFont typeface="Wingdings" pitchFamily="2" charset="2"/>
              <a:buNone/>
              <a:defRPr/>
            </a:pPr>
            <a:r>
              <a:rPr lang="zh-CN" altLang="en-US" sz="2800" b="1" smtClean="0"/>
              <a:t>将精确值对前件的作用强度作为后件模糊量的</a:t>
            </a:r>
          </a:p>
          <a:p>
            <a:pPr eaLnBrk="1" hangingPunct="1">
              <a:lnSpc>
                <a:spcPct val="90000"/>
              </a:lnSpc>
              <a:buFont typeface="Wingdings" pitchFamily="2" charset="2"/>
              <a:buNone/>
              <a:defRPr/>
            </a:pPr>
            <a:r>
              <a:rPr lang="zh-CN" altLang="en-US" sz="2800" b="1" smtClean="0"/>
              <a:t>隶属度转移到后件中，求出推理结果量所对应</a:t>
            </a:r>
          </a:p>
          <a:p>
            <a:pPr eaLnBrk="1" hangingPunct="1">
              <a:lnSpc>
                <a:spcPct val="90000"/>
              </a:lnSpc>
              <a:buFont typeface="Wingdings" pitchFamily="2" charset="2"/>
              <a:buNone/>
              <a:defRPr/>
            </a:pPr>
            <a:r>
              <a:rPr lang="zh-CN" altLang="en-US" sz="2800" b="1" smtClean="0"/>
              <a:t>的元素.</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p:txBody>
      </p:sp>
      <p:graphicFrame>
        <p:nvGraphicFramePr>
          <p:cNvPr id="189442" name="Object 4"/>
          <p:cNvGraphicFramePr>
            <a:graphicFrameLocks noChangeAspect="1"/>
          </p:cNvGraphicFramePr>
          <p:nvPr/>
        </p:nvGraphicFramePr>
        <p:xfrm>
          <a:off x="762000" y="838200"/>
          <a:ext cx="5957888" cy="628650"/>
        </p:xfrm>
        <a:graphic>
          <a:graphicData uri="http://schemas.openxmlformats.org/presentationml/2006/ole">
            <mc:AlternateContent xmlns:mc="http://schemas.openxmlformats.org/markup-compatibility/2006">
              <mc:Choice xmlns:v="urn:schemas-microsoft-com:vml" Requires="v">
                <p:oleObj spid="_x0000_s189568" name="Equation" r:id="rId3" imgW="2171520" imgH="228600" progId="Equation.DSMT4">
                  <p:embed/>
                </p:oleObj>
              </mc:Choice>
              <mc:Fallback>
                <p:oleObj name="Equation" r:id="rId3" imgW="217152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38200"/>
                        <a:ext cx="59578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3" name="Object 5"/>
          <p:cNvGraphicFramePr>
            <a:graphicFrameLocks noChangeAspect="1"/>
          </p:cNvGraphicFramePr>
          <p:nvPr/>
        </p:nvGraphicFramePr>
        <p:xfrm>
          <a:off x="914400" y="1600200"/>
          <a:ext cx="2298700" cy="628650"/>
        </p:xfrm>
        <a:graphic>
          <a:graphicData uri="http://schemas.openxmlformats.org/presentationml/2006/ole">
            <mc:AlternateContent xmlns:mc="http://schemas.openxmlformats.org/markup-compatibility/2006">
              <mc:Choice xmlns:v="urn:schemas-microsoft-com:vml" Requires="v">
                <p:oleObj spid="_x0000_s189569" name="Equation" r:id="rId5" imgW="838080" imgH="228600" progId="Equation.DSMT4">
                  <p:embed/>
                </p:oleObj>
              </mc:Choice>
              <mc:Fallback>
                <p:oleObj name="Equation" r:id="rId5" imgW="83808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600200"/>
                        <a:ext cx="22987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4" name="Object 6"/>
          <p:cNvGraphicFramePr>
            <a:graphicFrameLocks noChangeAspect="1"/>
          </p:cNvGraphicFramePr>
          <p:nvPr/>
        </p:nvGraphicFramePr>
        <p:xfrm>
          <a:off x="4038600" y="1447800"/>
          <a:ext cx="3124200" cy="1138238"/>
        </p:xfrm>
        <a:graphic>
          <a:graphicData uri="http://schemas.openxmlformats.org/presentationml/2006/ole">
            <mc:AlternateContent xmlns:mc="http://schemas.openxmlformats.org/markup-compatibility/2006">
              <mc:Choice xmlns:v="urn:schemas-microsoft-com:vml" Requires="v">
                <p:oleObj spid="_x0000_s189570" name="Equation" r:id="rId7" imgW="1244520" imgH="431640" progId="Equation.DSMT4">
                  <p:embed/>
                </p:oleObj>
              </mc:Choice>
              <mc:Fallback>
                <p:oleObj name="Equation" r:id="rId7" imgW="124452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447800"/>
                        <a:ext cx="3124200" cy="113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47" name="AutoShape 7"/>
          <p:cNvSpPr>
            <a:spLocks noChangeArrowheads="1"/>
          </p:cNvSpPr>
          <p:nvPr/>
        </p:nvSpPr>
        <p:spPr bwMode="auto">
          <a:xfrm>
            <a:off x="3348038" y="1916113"/>
            <a:ext cx="457200" cy="152400"/>
          </a:xfrm>
          <a:prstGeom prst="rightArrow">
            <a:avLst>
              <a:gd name="adj1" fmla="val 50000"/>
              <a:gd name="adj2" fmla="val 75000"/>
            </a:avLst>
          </a:prstGeom>
          <a:solidFill>
            <a:srgbClr val="00FF00"/>
          </a:solidFill>
          <a:ln w="38100">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9445" name="Object 8"/>
          <p:cNvGraphicFramePr>
            <a:graphicFrameLocks noChangeAspect="1"/>
          </p:cNvGraphicFramePr>
          <p:nvPr/>
        </p:nvGraphicFramePr>
        <p:xfrm>
          <a:off x="1619250" y="3213100"/>
          <a:ext cx="4054475" cy="722313"/>
        </p:xfrm>
        <a:graphic>
          <a:graphicData uri="http://schemas.openxmlformats.org/presentationml/2006/ole">
            <mc:AlternateContent xmlns:mc="http://schemas.openxmlformats.org/markup-compatibility/2006">
              <mc:Choice xmlns:v="urn:schemas-microsoft-com:vml" Requires="v">
                <p:oleObj spid="_x0000_s189571" name="Equation" r:id="rId9" imgW="1358640" imgH="241200" progId="Equation.DSMT4">
                  <p:embed/>
                </p:oleObj>
              </mc:Choice>
              <mc:Fallback>
                <p:oleObj name="Equation" r:id="rId9" imgW="1358640" imgH="241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3213100"/>
                        <a:ext cx="40544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766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r>
              <a:rPr lang="zh-CN" altLang="en-US" b="1" smtClean="0">
                <a:solidFill>
                  <a:schemeClr val="hlink"/>
                </a:solidFill>
              </a:rPr>
              <a:t>（3）由总的推理结果求出输出</a:t>
            </a:r>
          </a:p>
        </p:txBody>
      </p:sp>
      <p:graphicFrame>
        <p:nvGraphicFramePr>
          <p:cNvPr id="190466" name="Object 4"/>
          <p:cNvGraphicFramePr>
            <a:graphicFrameLocks noChangeAspect="1"/>
          </p:cNvGraphicFramePr>
          <p:nvPr/>
        </p:nvGraphicFramePr>
        <p:xfrm>
          <a:off x="1219200" y="1524000"/>
          <a:ext cx="5002213" cy="836613"/>
        </p:xfrm>
        <a:graphic>
          <a:graphicData uri="http://schemas.openxmlformats.org/presentationml/2006/ole">
            <mc:AlternateContent xmlns:mc="http://schemas.openxmlformats.org/markup-compatibility/2006">
              <mc:Choice xmlns:v="urn:schemas-microsoft-com:vml" Requires="v">
                <p:oleObj spid="_x0000_s190529" name="Equation" r:id="rId3" imgW="1676160" imgH="279360" progId="Equation.DSMT4">
                  <p:embed/>
                </p:oleObj>
              </mc:Choice>
              <mc:Fallback>
                <p:oleObj name="Equation" r:id="rId3" imgW="16761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5002213"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67" name="Object 5"/>
          <p:cNvGraphicFramePr>
            <a:graphicFrameLocks noChangeAspect="1"/>
          </p:cNvGraphicFramePr>
          <p:nvPr/>
        </p:nvGraphicFramePr>
        <p:xfrm>
          <a:off x="1371600" y="3733800"/>
          <a:ext cx="4964113" cy="2509838"/>
        </p:xfrm>
        <a:graphic>
          <a:graphicData uri="http://schemas.openxmlformats.org/presentationml/2006/ole">
            <mc:AlternateContent xmlns:mc="http://schemas.openxmlformats.org/markup-compatibility/2006">
              <mc:Choice xmlns:v="urn:schemas-microsoft-com:vml" Requires="v">
                <p:oleObj spid="_x0000_s190530" name="Equation" r:id="rId5" imgW="1663560" imgH="838080" progId="Equation.DSMT4">
                  <p:embed/>
                </p:oleObj>
              </mc:Choice>
              <mc:Fallback>
                <p:oleObj name="Equation" r:id="rId5" imgW="1663560" imgH="8380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33800"/>
                        <a:ext cx="4964113" cy="250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8690" name="Rectangle 2"/>
          <p:cNvSpPr>
            <a:spLocks noGrp="1" noRot="1" noChangeArrowheads="1"/>
          </p:cNvSpPr>
          <p:nvPr>
            <p:ph type="title"/>
          </p:nvPr>
        </p:nvSpPr>
        <p:spPr>
          <a:xfrm flipV="1">
            <a:off x="457200" y="274638"/>
            <a:ext cx="8229600" cy="1143000"/>
          </a:xfrm>
        </p:spPr>
        <p:txBody>
          <a:bodyPr/>
          <a:lstStyle/>
          <a:p>
            <a:pPr eaLnBrk="1" hangingPunct="1"/>
            <a:r>
              <a:rPr lang="zh-CN" altLang="en-US" smtClean="0"/>
              <a:t> </a:t>
            </a:r>
          </a:p>
        </p:txBody>
      </p:sp>
      <p:sp>
        <p:nvSpPr>
          <p:cNvPr id="498691"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91490" name="Object 50"/>
          <p:cNvGraphicFramePr>
            <a:graphicFrameLocks noGrp="1" noChangeAspect="1"/>
          </p:cNvGraphicFramePr>
          <p:nvPr>
            <p:ph sz="quarter" idx="2"/>
          </p:nvPr>
        </p:nvGraphicFramePr>
        <p:xfrm>
          <a:off x="5724525" y="2276475"/>
          <a:ext cx="390525" cy="501650"/>
        </p:xfrm>
        <a:graphic>
          <a:graphicData uri="http://schemas.openxmlformats.org/presentationml/2006/ole">
            <mc:AlternateContent xmlns:mc="http://schemas.openxmlformats.org/markup-compatibility/2006">
              <mc:Choice xmlns:v="urn:schemas-microsoft-com:vml" Requires="v">
                <p:oleObj spid="_x0000_s192140" name="Equation" r:id="rId3" imgW="177480" imgH="228600" progId="Equation.DSMT4">
                  <p:embed/>
                </p:oleObj>
              </mc:Choice>
              <mc:Fallback>
                <p:oleObj name="Equation" r:id="rId3" imgW="177480" imgH="228600" progId="Equation.DSMT4">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276475"/>
                        <a:ext cx="390525" cy="501650"/>
                      </a:xfrm>
                      <a:prstGeom prst="rect">
                        <a:avLst/>
                      </a:prstGeom>
                    </p:spPr>
                  </p:pic>
                </p:oleObj>
              </mc:Fallback>
            </mc:AlternateContent>
          </a:graphicData>
        </a:graphic>
      </p:graphicFrame>
      <p:sp>
        <p:nvSpPr>
          <p:cNvPr id="498692" name="Line 4"/>
          <p:cNvSpPr>
            <a:spLocks noChangeShapeType="1"/>
          </p:cNvSpPr>
          <p:nvPr/>
        </p:nvSpPr>
        <p:spPr bwMode="auto">
          <a:xfrm flipV="1">
            <a:off x="6096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3" name="Line 5"/>
          <p:cNvSpPr>
            <a:spLocks noChangeShapeType="1"/>
          </p:cNvSpPr>
          <p:nvPr/>
        </p:nvSpPr>
        <p:spPr bwMode="auto">
          <a:xfrm flipV="1">
            <a:off x="63246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4" name="Line 6"/>
          <p:cNvSpPr>
            <a:spLocks noChangeShapeType="1"/>
          </p:cNvSpPr>
          <p:nvPr/>
        </p:nvSpPr>
        <p:spPr bwMode="auto">
          <a:xfrm flipV="1">
            <a:off x="35814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5" name="Line 7"/>
          <p:cNvSpPr>
            <a:spLocks noChangeShapeType="1"/>
          </p:cNvSpPr>
          <p:nvPr/>
        </p:nvSpPr>
        <p:spPr bwMode="auto">
          <a:xfrm flipV="1">
            <a:off x="6096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6" name="Line 8"/>
          <p:cNvSpPr>
            <a:spLocks noChangeShapeType="1"/>
          </p:cNvSpPr>
          <p:nvPr/>
        </p:nvSpPr>
        <p:spPr bwMode="auto">
          <a:xfrm flipV="1">
            <a:off x="6248400" y="914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7" name="Line 9"/>
          <p:cNvSpPr>
            <a:spLocks noChangeShapeType="1"/>
          </p:cNvSpPr>
          <p:nvPr/>
        </p:nvSpPr>
        <p:spPr bwMode="auto">
          <a:xfrm flipV="1">
            <a:off x="3505200" y="914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8" name="Line 10"/>
          <p:cNvSpPr>
            <a:spLocks noChangeShapeType="1"/>
          </p:cNvSpPr>
          <p:nvPr/>
        </p:nvSpPr>
        <p:spPr bwMode="auto">
          <a:xfrm>
            <a:off x="533400" y="3124200"/>
            <a:ext cx="1981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9" name="Line 11"/>
          <p:cNvSpPr>
            <a:spLocks noChangeShapeType="1"/>
          </p:cNvSpPr>
          <p:nvPr/>
        </p:nvSpPr>
        <p:spPr bwMode="auto">
          <a:xfrm>
            <a:off x="533400" y="6019800"/>
            <a:ext cx="2057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0" name="Line 12"/>
          <p:cNvSpPr>
            <a:spLocks noChangeShapeType="1"/>
          </p:cNvSpPr>
          <p:nvPr/>
        </p:nvSpPr>
        <p:spPr bwMode="auto">
          <a:xfrm>
            <a:off x="3505200" y="3124200"/>
            <a:ext cx="2057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1" name="Line 13"/>
          <p:cNvSpPr>
            <a:spLocks noChangeShapeType="1"/>
          </p:cNvSpPr>
          <p:nvPr/>
        </p:nvSpPr>
        <p:spPr bwMode="auto">
          <a:xfrm>
            <a:off x="6172200" y="30480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2" name="Line 14"/>
          <p:cNvSpPr>
            <a:spLocks noChangeShapeType="1"/>
          </p:cNvSpPr>
          <p:nvPr/>
        </p:nvSpPr>
        <p:spPr bwMode="auto">
          <a:xfrm>
            <a:off x="6248400" y="6019800"/>
            <a:ext cx="2133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3" name="Line 15"/>
          <p:cNvSpPr>
            <a:spLocks noChangeShapeType="1"/>
          </p:cNvSpPr>
          <p:nvPr/>
        </p:nvSpPr>
        <p:spPr bwMode="auto">
          <a:xfrm>
            <a:off x="3429000" y="60198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4" name="Freeform 16"/>
          <p:cNvSpPr>
            <a:spLocks/>
          </p:cNvSpPr>
          <p:nvPr/>
        </p:nvSpPr>
        <p:spPr bwMode="auto">
          <a:xfrm>
            <a:off x="609600" y="1524000"/>
            <a:ext cx="1752600" cy="1600200"/>
          </a:xfrm>
          <a:custGeom>
            <a:avLst/>
            <a:gdLst/>
            <a:ahLst/>
            <a:cxnLst>
              <a:cxn ang="0">
                <a:pos x="0" y="1008"/>
              </a:cxn>
              <a:cxn ang="0">
                <a:pos x="816" y="672"/>
              </a:cxn>
              <a:cxn ang="0">
                <a:pos x="1104" y="0"/>
              </a:cxn>
            </a:cxnLst>
            <a:rect l="0" t="0" r="r" b="b"/>
            <a:pathLst>
              <a:path w="1104" h="1008">
                <a:moveTo>
                  <a:pt x="0" y="1008"/>
                </a:moveTo>
                <a:cubicBezTo>
                  <a:pt x="316" y="924"/>
                  <a:pt x="632" y="840"/>
                  <a:pt x="816" y="672"/>
                </a:cubicBezTo>
                <a:cubicBezTo>
                  <a:pt x="1000" y="504"/>
                  <a:pt x="1052" y="252"/>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5" name="Freeform 17"/>
          <p:cNvSpPr>
            <a:spLocks/>
          </p:cNvSpPr>
          <p:nvPr/>
        </p:nvSpPr>
        <p:spPr bwMode="auto">
          <a:xfrm>
            <a:off x="3505200" y="1524000"/>
            <a:ext cx="1600200" cy="1600200"/>
          </a:xfrm>
          <a:custGeom>
            <a:avLst/>
            <a:gdLst/>
            <a:ahLst/>
            <a:cxnLst>
              <a:cxn ang="0">
                <a:pos x="0" y="0"/>
              </a:cxn>
              <a:cxn ang="0">
                <a:pos x="624" y="240"/>
              </a:cxn>
              <a:cxn ang="0">
                <a:pos x="1008" y="1008"/>
              </a:cxn>
            </a:cxnLst>
            <a:rect l="0" t="0" r="r" b="b"/>
            <a:pathLst>
              <a:path w="1008" h="1008">
                <a:moveTo>
                  <a:pt x="0" y="0"/>
                </a:moveTo>
                <a:cubicBezTo>
                  <a:pt x="228" y="36"/>
                  <a:pt x="456" y="72"/>
                  <a:pt x="624" y="240"/>
                </a:cubicBezTo>
                <a:cubicBezTo>
                  <a:pt x="792" y="408"/>
                  <a:pt x="900" y="708"/>
                  <a:pt x="1008" y="1008"/>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6" name="Freeform 18"/>
          <p:cNvSpPr>
            <a:spLocks/>
          </p:cNvSpPr>
          <p:nvPr/>
        </p:nvSpPr>
        <p:spPr bwMode="auto">
          <a:xfrm>
            <a:off x="609600" y="4495800"/>
            <a:ext cx="1752600" cy="1524000"/>
          </a:xfrm>
          <a:custGeom>
            <a:avLst/>
            <a:gdLst/>
            <a:ahLst/>
            <a:cxnLst>
              <a:cxn ang="0">
                <a:pos x="0" y="960"/>
              </a:cxn>
              <a:cxn ang="0">
                <a:pos x="240" y="432"/>
              </a:cxn>
              <a:cxn ang="0">
                <a:pos x="336" y="288"/>
              </a:cxn>
              <a:cxn ang="0">
                <a:pos x="576" y="144"/>
              </a:cxn>
              <a:cxn ang="0">
                <a:pos x="1104" y="0"/>
              </a:cxn>
            </a:cxnLst>
            <a:rect l="0" t="0" r="r" b="b"/>
            <a:pathLst>
              <a:path w="1104" h="960">
                <a:moveTo>
                  <a:pt x="0" y="960"/>
                </a:moveTo>
                <a:cubicBezTo>
                  <a:pt x="92" y="752"/>
                  <a:pt x="184" y="544"/>
                  <a:pt x="240" y="432"/>
                </a:cubicBezTo>
                <a:cubicBezTo>
                  <a:pt x="296" y="320"/>
                  <a:pt x="280" y="336"/>
                  <a:pt x="336" y="288"/>
                </a:cubicBezTo>
                <a:cubicBezTo>
                  <a:pt x="392" y="240"/>
                  <a:pt x="448" y="192"/>
                  <a:pt x="576" y="144"/>
                </a:cubicBezTo>
                <a:cubicBezTo>
                  <a:pt x="704" y="96"/>
                  <a:pt x="1016" y="24"/>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7" name="Freeform 19"/>
          <p:cNvSpPr>
            <a:spLocks/>
          </p:cNvSpPr>
          <p:nvPr/>
        </p:nvSpPr>
        <p:spPr bwMode="auto">
          <a:xfrm>
            <a:off x="3733800" y="4419600"/>
            <a:ext cx="1524000" cy="1524000"/>
          </a:xfrm>
          <a:custGeom>
            <a:avLst/>
            <a:gdLst/>
            <a:ahLst/>
            <a:cxnLst>
              <a:cxn ang="0">
                <a:pos x="0" y="0"/>
              </a:cxn>
              <a:cxn ang="0">
                <a:pos x="96" y="432"/>
              </a:cxn>
              <a:cxn ang="0">
                <a:pos x="384" y="864"/>
              </a:cxn>
              <a:cxn ang="0">
                <a:pos x="960" y="960"/>
              </a:cxn>
            </a:cxnLst>
            <a:rect l="0" t="0" r="r" b="b"/>
            <a:pathLst>
              <a:path w="960" h="960">
                <a:moveTo>
                  <a:pt x="0" y="0"/>
                </a:moveTo>
                <a:cubicBezTo>
                  <a:pt x="16" y="144"/>
                  <a:pt x="32" y="288"/>
                  <a:pt x="96" y="432"/>
                </a:cubicBezTo>
                <a:cubicBezTo>
                  <a:pt x="160" y="576"/>
                  <a:pt x="240" y="776"/>
                  <a:pt x="384" y="864"/>
                </a:cubicBezTo>
                <a:cubicBezTo>
                  <a:pt x="528" y="952"/>
                  <a:pt x="744" y="956"/>
                  <a:pt x="960" y="96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8" name="Line 20"/>
          <p:cNvSpPr>
            <a:spLocks noChangeShapeType="1"/>
          </p:cNvSpPr>
          <p:nvPr/>
        </p:nvSpPr>
        <p:spPr bwMode="auto">
          <a:xfrm>
            <a:off x="1600200" y="8382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9" name="Line 21"/>
          <p:cNvSpPr>
            <a:spLocks noChangeShapeType="1"/>
          </p:cNvSpPr>
          <p:nvPr/>
        </p:nvSpPr>
        <p:spPr bwMode="auto">
          <a:xfrm>
            <a:off x="4038600" y="914400"/>
            <a:ext cx="0" cy="541020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491" name="Object 22"/>
          <p:cNvGraphicFramePr>
            <a:graphicFrameLocks noChangeAspect="1"/>
          </p:cNvGraphicFramePr>
          <p:nvPr/>
        </p:nvGraphicFramePr>
        <p:xfrm>
          <a:off x="1828800" y="1219200"/>
          <a:ext cx="369888" cy="471488"/>
        </p:xfrm>
        <a:graphic>
          <a:graphicData uri="http://schemas.openxmlformats.org/presentationml/2006/ole">
            <mc:AlternateContent xmlns:mc="http://schemas.openxmlformats.org/markup-compatibility/2006">
              <mc:Choice xmlns:v="urn:schemas-microsoft-com:vml" Requires="v">
                <p:oleObj spid="_x0000_s192141" name="Equation" r:id="rId5" imgW="177480" imgH="215640" progId="Equation.DSMT4">
                  <p:embed/>
                </p:oleObj>
              </mc:Choice>
              <mc:Fallback>
                <p:oleObj name="Equation" r:id="rId5" imgW="177480" imgH="21564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219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23"/>
          <p:cNvGraphicFramePr>
            <a:graphicFrameLocks noChangeAspect="1"/>
          </p:cNvGraphicFramePr>
          <p:nvPr/>
        </p:nvGraphicFramePr>
        <p:xfrm>
          <a:off x="4343400" y="1219200"/>
          <a:ext cx="369888" cy="471488"/>
        </p:xfrm>
        <a:graphic>
          <a:graphicData uri="http://schemas.openxmlformats.org/presentationml/2006/ole">
            <mc:AlternateContent xmlns:mc="http://schemas.openxmlformats.org/markup-compatibility/2006">
              <mc:Choice xmlns:v="urn:schemas-microsoft-com:vml" Requires="v">
                <p:oleObj spid="_x0000_s192142" name="Equation" r:id="rId7" imgW="177480" imgH="215640" progId="Equation.DSMT4">
                  <p:embed/>
                </p:oleObj>
              </mc:Choice>
              <mc:Fallback>
                <p:oleObj name="Equation" r:id="rId7" imgW="177480" imgH="21564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219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3" name="Object 24"/>
          <p:cNvGraphicFramePr>
            <a:graphicFrameLocks noChangeAspect="1"/>
          </p:cNvGraphicFramePr>
          <p:nvPr/>
        </p:nvGraphicFramePr>
        <p:xfrm>
          <a:off x="1752600" y="4038600"/>
          <a:ext cx="423863" cy="471488"/>
        </p:xfrm>
        <a:graphic>
          <a:graphicData uri="http://schemas.openxmlformats.org/presentationml/2006/ole">
            <mc:AlternateContent xmlns:mc="http://schemas.openxmlformats.org/markup-compatibility/2006">
              <mc:Choice xmlns:v="urn:schemas-microsoft-com:vml" Requires="v">
                <p:oleObj spid="_x0000_s192143" name="Equation" r:id="rId9" imgW="203040" imgH="215640" progId="Equation.DSMT4">
                  <p:embed/>
                </p:oleObj>
              </mc:Choice>
              <mc:Fallback>
                <p:oleObj name="Equation" r:id="rId9" imgW="203040" imgH="21564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0386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4" name="Object 25"/>
          <p:cNvGraphicFramePr>
            <a:graphicFrameLocks noChangeAspect="1"/>
          </p:cNvGraphicFramePr>
          <p:nvPr/>
        </p:nvGraphicFramePr>
        <p:xfrm>
          <a:off x="4267200" y="4648200"/>
          <a:ext cx="423863" cy="471488"/>
        </p:xfrm>
        <a:graphic>
          <a:graphicData uri="http://schemas.openxmlformats.org/presentationml/2006/ole">
            <mc:AlternateContent xmlns:mc="http://schemas.openxmlformats.org/markup-compatibility/2006">
              <mc:Choice xmlns:v="urn:schemas-microsoft-com:vml" Requires="v">
                <p:oleObj spid="_x0000_s192144" name="Equation" r:id="rId11" imgW="203040" imgH="215640" progId="Equation.DSMT4">
                  <p:embed/>
                </p:oleObj>
              </mc:Choice>
              <mc:Fallback>
                <p:oleObj name="Equation" r:id="rId11" imgW="203040" imgH="215640"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7200" y="46482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5" name="Object 26"/>
          <p:cNvGraphicFramePr>
            <a:graphicFrameLocks noChangeAspect="1"/>
          </p:cNvGraphicFramePr>
          <p:nvPr/>
        </p:nvGraphicFramePr>
        <p:xfrm>
          <a:off x="1676400" y="6096000"/>
          <a:ext cx="344488" cy="498475"/>
        </p:xfrm>
        <a:graphic>
          <a:graphicData uri="http://schemas.openxmlformats.org/presentationml/2006/ole">
            <mc:AlternateContent xmlns:mc="http://schemas.openxmlformats.org/markup-compatibility/2006">
              <mc:Choice xmlns:v="urn:schemas-microsoft-com:vml" Requires="v">
                <p:oleObj spid="_x0000_s192145" name="Equation" r:id="rId13" imgW="164880" imgH="228600" progId="Equation.DSMT4">
                  <p:embed/>
                </p:oleObj>
              </mc:Choice>
              <mc:Fallback>
                <p:oleObj name="Equation" r:id="rId13" imgW="164880" imgH="228600" progId="Equation.DSMT4">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60960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6" name="Object 27"/>
          <p:cNvGraphicFramePr>
            <a:graphicFrameLocks noChangeAspect="1"/>
          </p:cNvGraphicFramePr>
          <p:nvPr/>
        </p:nvGraphicFramePr>
        <p:xfrm>
          <a:off x="4114800" y="6096000"/>
          <a:ext cx="371475" cy="498475"/>
        </p:xfrm>
        <a:graphic>
          <a:graphicData uri="http://schemas.openxmlformats.org/presentationml/2006/ole">
            <mc:AlternateContent xmlns:mc="http://schemas.openxmlformats.org/markup-compatibility/2006">
              <mc:Choice xmlns:v="urn:schemas-microsoft-com:vml" Requires="v">
                <p:oleObj spid="_x0000_s192146" name="Equation" r:id="rId15" imgW="177480" imgH="228600" progId="Equation.DSMT4">
                  <p:embed/>
                </p:oleObj>
              </mc:Choice>
              <mc:Fallback>
                <p:oleObj name="Equation" r:id="rId15" imgW="177480" imgH="228600" progId="Equation.DSMT4">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4800" y="60960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7" name="Object 28"/>
          <p:cNvGraphicFramePr>
            <a:graphicFrameLocks noChangeAspect="1"/>
          </p:cNvGraphicFramePr>
          <p:nvPr/>
        </p:nvGraphicFramePr>
        <p:xfrm>
          <a:off x="2514600" y="3124200"/>
          <a:ext cx="371475" cy="360363"/>
        </p:xfrm>
        <a:graphic>
          <a:graphicData uri="http://schemas.openxmlformats.org/presentationml/2006/ole">
            <mc:AlternateContent xmlns:mc="http://schemas.openxmlformats.org/markup-compatibility/2006">
              <mc:Choice xmlns:v="urn:schemas-microsoft-com:vml" Requires="v">
                <p:oleObj spid="_x0000_s192147" name="Equation" r:id="rId17" imgW="177480" imgH="164880" progId="Equation.DSMT4">
                  <p:embed/>
                </p:oleObj>
              </mc:Choice>
              <mc:Fallback>
                <p:oleObj name="Equation" r:id="rId17" imgW="177480" imgH="164880" progId="Equation.DSMT4">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14600" y="31242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8" name="Object 29"/>
          <p:cNvGraphicFramePr>
            <a:graphicFrameLocks noChangeAspect="1"/>
          </p:cNvGraphicFramePr>
          <p:nvPr/>
        </p:nvGraphicFramePr>
        <p:xfrm>
          <a:off x="2590800" y="6096000"/>
          <a:ext cx="371475" cy="360363"/>
        </p:xfrm>
        <a:graphic>
          <a:graphicData uri="http://schemas.openxmlformats.org/presentationml/2006/ole">
            <mc:AlternateContent xmlns:mc="http://schemas.openxmlformats.org/markup-compatibility/2006">
              <mc:Choice xmlns:v="urn:schemas-microsoft-com:vml" Requires="v">
                <p:oleObj spid="_x0000_s192148" name="Equation" r:id="rId19" imgW="177480" imgH="164880" progId="Equation.DSMT4">
                  <p:embed/>
                </p:oleObj>
              </mc:Choice>
              <mc:Fallback>
                <p:oleObj name="Equation" r:id="rId19" imgW="177480" imgH="164880" progId="Equation.DSMT4">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800" y="60960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9" name="Object 30"/>
          <p:cNvGraphicFramePr>
            <a:graphicFrameLocks noChangeAspect="1"/>
          </p:cNvGraphicFramePr>
          <p:nvPr/>
        </p:nvGraphicFramePr>
        <p:xfrm>
          <a:off x="5526088" y="3048000"/>
          <a:ext cx="292100" cy="360363"/>
        </p:xfrm>
        <a:graphic>
          <a:graphicData uri="http://schemas.openxmlformats.org/presentationml/2006/ole">
            <mc:AlternateContent xmlns:mc="http://schemas.openxmlformats.org/markup-compatibility/2006">
              <mc:Choice xmlns:v="urn:schemas-microsoft-com:vml" Requires="v">
                <p:oleObj spid="_x0000_s192149" name="Equation" r:id="rId21" imgW="139680" imgH="164880" progId="Equation.DSMT4">
                  <p:embed/>
                </p:oleObj>
              </mc:Choice>
              <mc:Fallback>
                <p:oleObj name="Equation" r:id="rId21" imgW="139680" imgH="164880" progId="Equation.DSMT4">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26088" y="30480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0" name="Object 31"/>
          <p:cNvGraphicFramePr>
            <a:graphicFrameLocks noChangeAspect="1"/>
          </p:cNvGraphicFramePr>
          <p:nvPr/>
        </p:nvGraphicFramePr>
        <p:xfrm>
          <a:off x="5562600" y="6096000"/>
          <a:ext cx="292100" cy="360363"/>
        </p:xfrm>
        <a:graphic>
          <a:graphicData uri="http://schemas.openxmlformats.org/presentationml/2006/ole">
            <mc:AlternateContent xmlns:mc="http://schemas.openxmlformats.org/markup-compatibility/2006">
              <mc:Choice xmlns:v="urn:schemas-microsoft-com:vml" Requires="v">
                <p:oleObj spid="_x0000_s192150" name="Equation" r:id="rId23" imgW="139680" imgH="164880" progId="Equation.DSMT4">
                  <p:embed/>
                </p:oleObj>
              </mc:Choice>
              <mc:Fallback>
                <p:oleObj name="Equation" r:id="rId23" imgW="139680" imgH="164880" progId="Equation.DSMT4">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62600" y="60960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1" name="Object 32"/>
          <p:cNvGraphicFramePr>
            <a:graphicFrameLocks noChangeAspect="1"/>
          </p:cNvGraphicFramePr>
          <p:nvPr/>
        </p:nvGraphicFramePr>
        <p:xfrm>
          <a:off x="8445500" y="3048000"/>
          <a:ext cx="319088" cy="360363"/>
        </p:xfrm>
        <a:graphic>
          <a:graphicData uri="http://schemas.openxmlformats.org/presentationml/2006/ole">
            <mc:AlternateContent xmlns:mc="http://schemas.openxmlformats.org/markup-compatibility/2006">
              <mc:Choice xmlns:v="urn:schemas-microsoft-com:vml" Requires="v">
                <p:oleObj spid="_x0000_s192151" name="Equation" r:id="rId25" imgW="152280" imgH="164880" progId="Equation.DSMT4">
                  <p:embed/>
                </p:oleObj>
              </mc:Choice>
              <mc:Fallback>
                <p:oleObj name="Equation" r:id="rId25" imgW="152280" imgH="164880" progId="Equation.DSMT4">
                  <p:embed/>
                  <p:pic>
                    <p:nvPicPr>
                      <p:cNvPr id="0"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45500" y="3048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2" name="Object 33"/>
          <p:cNvGraphicFramePr>
            <a:graphicFrameLocks noChangeAspect="1"/>
          </p:cNvGraphicFramePr>
          <p:nvPr/>
        </p:nvGraphicFramePr>
        <p:xfrm>
          <a:off x="8458200" y="5867400"/>
          <a:ext cx="319088" cy="360363"/>
        </p:xfrm>
        <a:graphic>
          <a:graphicData uri="http://schemas.openxmlformats.org/presentationml/2006/ole">
            <mc:AlternateContent xmlns:mc="http://schemas.openxmlformats.org/markup-compatibility/2006">
              <mc:Choice xmlns:v="urn:schemas-microsoft-com:vml" Requires="v">
                <p:oleObj spid="_x0000_s192152" name="Equation" r:id="rId27" imgW="152280" imgH="164880" progId="Equation.DSMT4">
                  <p:embed/>
                </p:oleObj>
              </mc:Choice>
              <mc:Fallback>
                <p:oleObj name="Equation" r:id="rId27" imgW="152280" imgH="164880" progId="Equation.DSMT4">
                  <p:embed/>
                  <p:pic>
                    <p:nvPicPr>
                      <p:cNvPr id="0"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58200" y="58674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22" name="Freeform 34"/>
          <p:cNvSpPr>
            <a:spLocks/>
          </p:cNvSpPr>
          <p:nvPr/>
        </p:nvSpPr>
        <p:spPr bwMode="auto">
          <a:xfrm>
            <a:off x="6324600" y="4419600"/>
            <a:ext cx="1752600" cy="1600200"/>
          </a:xfrm>
          <a:custGeom>
            <a:avLst/>
            <a:gdLst/>
            <a:ahLst/>
            <a:cxnLst>
              <a:cxn ang="0">
                <a:pos x="0" y="1008"/>
              </a:cxn>
              <a:cxn ang="0">
                <a:pos x="480" y="864"/>
              </a:cxn>
              <a:cxn ang="0">
                <a:pos x="960" y="576"/>
              </a:cxn>
              <a:cxn ang="0">
                <a:pos x="1104" y="0"/>
              </a:cxn>
            </a:cxnLst>
            <a:rect l="0" t="0" r="r" b="b"/>
            <a:pathLst>
              <a:path w="1104" h="1008">
                <a:moveTo>
                  <a:pt x="0" y="1008"/>
                </a:moveTo>
                <a:cubicBezTo>
                  <a:pt x="160" y="972"/>
                  <a:pt x="320" y="936"/>
                  <a:pt x="480" y="864"/>
                </a:cubicBezTo>
                <a:cubicBezTo>
                  <a:pt x="640" y="792"/>
                  <a:pt x="856" y="720"/>
                  <a:pt x="960" y="576"/>
                </a:cubicBezTo>
                <a:cubicBezTo>
                  <a:pt x="1064" y="432"/>
                  <a:pt x="1084" y="216"/>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3" name="Line 35"/>
          <p:cNvSpPr>
            <a:spLocks noChangeShapeType="1"/>
          </p:cNvSpPr>
          <p:nvPr/>
        </p:nvSpPr>
        <p:spPr bwMode="auto">
          <a:xfrm>
            <a:off x="1258888" y="27813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4" name="Line 36"/>
          <p:cNvSpPr>
            <a:spLocks noChangeShapeType="1"/>
          </p:cNvSpPr>
          <p:nvPr/>
        </p:nvSpPr>
        <p:spPr bwMode="auto">
          <a:xfrm>
            <a:off x="1600200" y="4724400"/>
            <a:ext cx="3657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5" name="Line 37"/>
          <p:cNvSpPr>
            <a:spLocks noChangeShapeType="1"/>
          </p:cNvSpPr>
          <p:nvPr/>
        </p:nvSpPr>
        <p:spPr bwMode="auto">
          <a:xfrm>
            <a:off x="4038600" y="1600200"/>
            <a:ext cx="1295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6" name="Line 38"/>
          <p:cNvSpPr>
            <a:spLocks noChangeShapeType="1"/>
          </p:cNvSpPr>
          <p:nvPr/>
        </p:nvSpPr>
        <p:spPr bwMode="auto">
          <a:xfrm>
            <a:off x="4038600" y="5410200"/>
            <a:ext cx="4343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7" name="Freeform 39"/>
          <p:cNvSpPr>
            <a:spLocks/>
          </p:cNvSpPr>
          <p:nvPr/>
        </p:nvSpPr>
        <p:spPr bwMode="auto">
          <a:xfrm>
            <a:off x="6248400" y="1524000"/>
            <a:ext cx="1905000" cy="1524000"/>
          </a:xfrm>
          <a:custGeom>
            <a:avLst/>
            <a:gdLst/>
            <a:ahLst/>
            <a:cxnLst>
              <a:cxn ang="0">
                <a:pos x="0" y="960"/>
              </a:cxn>
              <a:cxn ang="0">
                <a:pos x="480" y="624"/>
              </a:cxn>
              <a:cxn ang="0">
                <a:pos x="672" y="192"/>
              </a:cxn>
              <a:cxn ang="0">
                <a:pos x="1200" y="0"/>
              </a:cxn>
            </a:cxnLst>
            <a:rect l="0" t="0" r="r" b="b"/>
            <a:pathLst>
              <a:path w="1200" h="960">
                <a:moveTo>
                  <a:pt x="0" y="960"/>
                </a:moveTo>
                <a:cubicBezTo>
                  <a:pt x="184" y="856"/>
                  <a:pt x="368" y="752"/>
                  <a:pt x="480" y="624"/>
                </a:cubicBezTo>
                <a:cubicBezTo>
                  <a:pt x="592" y="496"/>
                  <a:pt x="552" y="296"/>
                  <a:pt x="672" y="192"/>
                </a:cubicBezTo>
                <a:cubicBezTo>
                  <a:pt x="792" y="88"/>
                  <a:pt x="996" y="44"/>
                  <a:pt x="1200"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3" name="Object 40"/>
          <p:cNvGraphicFramePr>
            <a:graphicFrameLocks noChangeAspect="1"/>
          </p:cNvGraphicFramePr>
          <p:nvPr/>
        </p:nvGraphicFramePr>
        <p:xfrm>
          <a:off x="7391400" y="1143000"/>
          <a:ext cx="369888" cy="500063"/>
        </p:xfrm>
        <a:graphic>
          <a:graphicData uri="http://schemas.openxmlformats.org/presentationml/2006/ole">
            <mc:AlternateContent xmlns:mc="http://schemas.openxmlformats.org/markup-compatibility/2006">
              <mc:Choice xmlns:v="urn:schemas-microsoft-com:vml" Requires="v">
                <p:oleObj spid="_x0000_s192153" name="Equation" r:id="rId29" imgW="177480" imgH="228600" progId="Equation.DSMT4">
                  <p:embed/>
                </p:oleObj>
              </mc:Choice>
              <mc:Fallback>
                <p:oleObj name="Equation" r:id="rId29" imgW="177480" imgH="228600" progId="Equation.DSMT4">
                  <p:embed/>
                  <p:pic>
                    <p:nvPicPr>
                      <p:cNvPr id="0" name="Object 4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11430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4" name="Object 41"/>
          <p:cNvGraphicFramePr>
            <a:graphicFrameLocks noChangeAspect="1"/>
          </p:cNvGraphicFramePr>
          <p:nvPr/>
        </p:nvGraphicFramePr>
        <p:xfrm>
          <a:off x="7620000" y="4343400"/>
          <a:ext cx="396875" cy="500063"/>
        </p:xfrm>
        <a:graphic>
          <a:graphicData uri="http://schemas.openxmlformats.org/presentationml/2006/ole">
            <mc:AlternateContent xmlns:mc="http://schemas.openxmlformats.org/markup-compatibility/2006">
              <mc:Choice xmlns:v="urn:schemas-microsoft-com:vml" Requires="v">
                <p:oleObj spid="_x0000_s192154" name="Equation" r:id="rId31" imgW="190440" imgH="228600" progId="Equation.DSMT4">
                  <p:embed/>
                </p:oleObj>
              </mc:Choice>
              <mc:Fallback>
                <p:oleObj name="Equation" r:id="rId31" imgW="190440" imgH="228600" progId="Equation.DSMT4">
                  <p:embed/>
                  <p:pic>
                    <p:nvPicPr>
                      <p:cNvPr id="0" name="Object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3434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30" name="Line 42"/>
          <p:cNvSpPr>
            <a:spLocks noChangeShapeType="1"/>
          </p:cNvSpPr>
          <p:nvPr/>
        </p:nvSpPr>
        <p:spPr bwMode="auto">
          <a:xfrm>
            <a:off x="6781800" y="2743200"/>
            <a:ext cx="0" cy="304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31" name="Line 43"/>
          <p:cNvSpPr>
            <a:spLocks noChangeShapeType="1"/>
          </p:cNvSpPr>
          <p:nvPr/>
        </p:nvSpPr>
        <p:spPr bwMode="auto">
          <a:xfrm>
            <a:off x="7772400" y="5410200"/>
            <a:ext cx="0" cy="609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5" name="Object 44"/>
          <p:cNvGraphicFramePr>
            <a:graphicFrameLocks noChangeAspect="1"/>
          </p:cNvGraphicFramePr>
          <p:nvPr/>
        </p:nvGraphicFramePr>
        <p:xfrm>
          <a:off x="6705600" y="3200400"/>
          <a:ext cx="284163" cy="381000"/>
        </p:xfrm>
        <a:graphic>
          <a:graphicData uri="http://schemas.openxmlformats.org/presentationml/2006/ole">
            <mc:AlternateContent xmlns:mc="http://schemas.openxmlformats.org/markup-compatibility/2006">
              <mc:Choice xmlns:v="urn:schemas-microsoft-com:vml" Requires="v">
                <p:oleObj spid="_x0000_s192155" name="Equation" r:id="rId33" imgW="177480" imgH="228600" progId="Equation.DSMT4">
                  <p:embed/>
                </p:oleObj>
              </mc:Choice>
              <mc:Fallback>
                <p:oleObj name="Equation" r:id="rId33" imgW="177480" imgH="228600" progId="Equation.DSMT4">
                  <p:embed/>
                  <p:pic>
                    <p:nvPicPr>
                      <p:cNvPr id="0" name="Object 4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05600" y="3200400"/>
                        <a:ext cx="2841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6" name="Object 45"/>
          <p:cNvGraphicFramePr>
            <a:graphicFrameLocks noChangeAspect="1"/>
          </p:cNvGraphicFramePr>
          <p:nvPr/>
        </p:nvGraphicFramePr>
        <p:xfrm>
          <a:off x="7686675" y="6096000"/>
          <a:ext cx="304800" cy="381000"/>
        </p:xfrm>
        <a:graphic>
          <a:graphicData uri="http://schemas.openxmlformats.org/presentationml/2006/ole">
            <mc:AlternateContent xmlns:mc="http://schemas.openxmlformats.org/markup-compatibility/2006">
              <mc:Choice xmlns:v="urn:schemas-microsoft-com:vml" Requires="v">
                <p:oleObj spid="_x0000_s192156" name="Equation" r:id="rId35" imgW="190440" imgH="228600" progId="Equation.DSMT4">
                  <p:embed/>
                </p:oleObj>
              </mc:Choice>
              <mc:Fallback>
                <p:oleObj name="Equation" r:id="rId35" imgW="190440" imgH="228600" progId="Equation.DSMT4">
                  <p:embed/>
                  <p:pic>
                    <p:nvPicPr>
                      <p:cNvPr id="0" name="Object 4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86675" y="6096000"/>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7" name="Object 46"/>
          <p:cNvGraphicFramePr>
            <a:graphicFrameLocks noChangeAspect="1"/>
          </p:cNvGraphicFramePr>
          <p:nvPr/>
        </p:nvGraphicFramePr>
        <p:xfrm>
          <a:off x="152400" y="1676400"/>
          <a:ext cx="344488" cy="500063"/>
        </p:xfrm>
        <a:graphic>
          <a:graphicData uri="http://schemas.openxmlformats.org/presentationml/2006/ole">
            <mc:AlternateContent xmlns:mc="http://schemas.openxmlformats.org/markup-compatibility/2006">
              <mc:Choice xmlns:v="urn:schemas-microsoft-com:vml" Requires="v">
                <p:oleObj spid="_x0000_s192157" name="Equation" r:id="rId37" imgW="164880" imgH="228600" progId="Equation.DSMT4">
                  <p:embed/>
                </p:oleObj>
              </mc:Choice>
              <mc:Fallback>
                <p:oleObj name="Equation" r:id="rId37" imgW="164880" imgH="228600" progId="Equation.DSMT4">
                  <p:embed/>
                  <p:pic>
                    <p:nvPicPr>
                      <p:cNvPr id="0" name="Object 4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2400" y="1676400"/>
                        <a:ext cx="3444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8" name="Object 47"/>
          <p:cNvGraphicFramePr>
            <a:graphicFrameLocks noChangeAspect="1"/>
          </p:cNvGraphicFramePr>
          <p:nvPr/>
        </p:nvGraphicFramePr>
        <p:xfrm>
          <a:off x="0" y="4495800"/>
          <a:ext cx="396875" cy="500063"/>
        </p:xfrm>
        <a:graphic>
          <a:graphicData uri="http://schemas.openxmlformats.org/presentationml/2006/ole">
            <mc:AlternateContent xmlns:mc="http://schemas.openxmlformats.org/markup-compatibility/2006">
              <mc:Choice xmlns:v="urn:schemas-microsoft-com:vml" Requires="v">
                <p:oleObj spid="_x0000_s192158" name="Equation" r:id="rId39" imgW="190440" imgH="228600" progId="Equation.DSMT4">
                  <p:embed/>
                </p:oleObj>
              </mc:Choice>
              <mc:Fallback>
                <p:oleObj name="Equation" r:id="rId39" imgW="190440" imgH="228600" progId="Equation.DSMT4">
                  <p:embed/>
                  <p:pic>
                    <p:nvPicPr>
                      <p:cNvPr id="0" name="Object 4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36" name="Line 48"/>
          <p:cNvSpPr>
            <a:spLocks noChangeShapeType="1"/>
          </p:cNvSpPr>
          <p:nvPr/>
        </p:nvSpPr>
        <p:spPr bwMode="auto">
          <a:xfrm>
            <a:off x="5715000" y="54102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37" name="Line 49"/>
          <p:cNvSpPr>
            <a:spLocks noChangeShapeType="1"/>
          </p:cNvSpPr>
          <p:nvPr/>
        </p:nvSpPr>
        <p:spPr bwMode="auto">
          <a:xfrm>
            <a:off x="5715000" y="27432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9" name="Object 52"/>
          <p:cNvGraphicFramePr>
            <a:graphicFrameLocks noGrp="1" noChangeAspect="1"/>
          </p:cNvGraphicFramePr>
          <p:nvPr>
            <p:ph sz="quarter" idx="3"/>
          </p:nvPr>
        </p:nvGraphicFramePr>
        <p:xfrm>
          <a:off x="5724525" y="4868863"/>
          <a:ext cx="420688" cy="503237"/>
        </p:xfrm>
        <a:graphic>
          <a:graphicData uri="http://schemas.openxmlformats.org/presentationml/2006/ole">
            <mc:AlternateContent xmlns:mc="http://schemas.openxmlformats.org/markup-compatibility/2006">
              <mc:Choice xmlns:v="urn:schemas-microsoft-com:vml" Requires="v">
                <p:oleObj spid="_x0000_s192159" name="Equation" r:id="rId41" imgW="190440" imgH="228600" progId="Equation.DSMT4">
                  <p:embed/>
                </p:oleObj>
              </mc:Choice>
              <mc:Fallback>
                <p:oleObj name="Equation" r:id="rId41" imgW="190440" imgH="228600" progId="Equation.DSMT4">
                  <p:embed/>
                  <p:pic>
                    <p:nvPicPr>
                      <p:cNvPr id="0" name="Object 5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24525" y="4868863"/>
                        <a:ext cx="420688" cy="5032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971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graphicFrame>
        <p:nvGraphicFramePr>
          <p:cNvPr id="192514" name="Object 4"/>
          <p:cNvGraphicFramePr>
            <a:graphicFrameLocks noChangeAspect="1"/>
          </p:cNvGraphicFramePr>
          <p:nvPr/>
        </p:nvGraphicFramePr>
        <p:xfrm>
          <a:off x="2112963" y="1371600"/>
          <a:ext cx="2994025" cy="1292225"/>
        </p:xfrm>
        <a:graphic>
          <a:graphicData uri="http://schemas.openxmlformats.org/presentationml/2006/ole">
            <mc:AlternateContent xmlns:mc="http://schemas.openxmlformats.org/markup-compatibility/2006">
              <mc:Choice xmlns:v="urn:schemas-microsoft-com:vml" Requires="v">
                <p:oleObj spid="_x0000_s192546" name="Equation" r:id="rId3" imgW="1002960" imgH="431640" progId="Equation.DSMT4">
                  <p:embed/>
                </p:oleObj>
              </mc:Choice>
              <mc:Fallback>
                <p:oleObj name="Equation" r:id="rId3" imgW="100296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963" y="1371600"/>
                        <a:ext cx="2994025"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a:xfrm>
            <a:off x="323850" y="685800"/>
            <a:ext cx="8662988" cy="5413375"/>
          </a:xfrm>
        </p:spPr>
        <p:txBody>
          <a:bodyPr/>
          <a:lstStyle/>
          <a:p>
            <a:pPr algn="ctr" eaLnBrk="1" hangingPunct="1">
              <a:buFont typeface="Wingdings" pitchFamily="2" charset="2"/>
              <a:buNone/>
              <a:defRPr/>
            </a:pPr>
            <a:r>
              <a:rPr lang="zh-CN" altLang="en-US" dirty="0" smtClean="0">
                <a:solidFill>
                  <a:schemeClr val="hlink"/>
                </a:solidFill>
              </a:rPr>
              <a:t> </a:t>
            </a:r>
            <a:r>
              <a:rPr lang="zh-CN" altLang="en-US" b="1" dirty="0" smtClean="0">
                <a:solidFill>
                  <a:schemeClr val="hlink"/>
                </a:solidFill>
              </a:rPr>
              <a:t>6. </a:t>
            </a:r>
            <a:r>
              <a:rPr lang="en-US" altLang="zh-CN" b="1" dirty="0" smtClean="0">
                <a:solidFill>
                  <a:schemeClr val="hlink"/>
                </a:solidFill>
              </a:rPr>
              <a:t>Sugeno(TSK)</a:t>
            </a:r>
            <a:r>
              <a:rPr lang="zh-CN" altLang="en-US" b="1" dirty="0" smtClean="0">
                <a:solidFill>
                  <a:schemeClr val="hlink"/>
                </a:solidFill>
              </a:rPr>
              <a:t>推理法</a:t>
            </a:r>
          </a:p>
        </p:txBody>
      </p:sp>
      <p:graphicFrame>
        <p:nvGraphicFramePr>
          <p:cNvPr id="193538" name="Object 4"/>
          <p:cNvGraphicFramePr>
            <a:graphicFrameLocks noChangeAspect="1"/>
          </p:cNvGraphicFramePr>
          <p:nvPr/>
        </p:nvGraphicFramePr>
        <p:xfrm>
          <a:off x="412750" y="1600200"/>
          <a:ext cx="8699500" cy="573088"/>
        </p:xfrm>
        <a:graphic>
          <a:graphicData uri="http://schemas.openxmlformats.org/presentationml/2006/ole">
            <mc:AlternateContent xmlns:mc="http://schemas.openxmlformats.org/markup-compatibility/2006">
              <mc:Choice xmlns:v="urn:schemas-microsoft-com:vml" Requires="v">
                <p:oleObj spid="_x0000_s193694" name="Equation" r:id="rId3" imgW="3479760" imgH="228600" progId="Equation.DSMT4">
                  <p:embed/>
                </p:oleObj>
              </mc:Choice>
              <mc:Fallback>
                <p:oleObj name="Equation" r:id="rId3" imgW="347976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600200"/>
                        <a:ext cx="869950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39" name="Object 5"/>
          <p:cNvGraphicFramePr>
            <a:graphicFrameLocks noChangeAspect="1"/>
          </p:cNvGraphicFramePr>
          <p:nvPr/>
        </p:nvGraphicFramePr>
        <p:xfrm>
          <a:off x="228600" y="2590800"/>
          <a:ext cx="7788275" cy="611188"/>
        </p:xfrm>
        <a:graphic>
          <a:graphicData uri="http://schemas.openxmlformats.org/presentationml/2006/ole">
            <mc:AlternateContent xmlns:mc="http://schemas.openxmlformats.org/markup-compatibility/2006">
              <mc:Choice xmlns:v="urn:schemas-microsoft-com:vml" Requires="v">
                <p:oleObj spid="_x0000_s193695" name="Equation" r:id="rId5" imgW="2920680" imgH="228600" progId="Equation.DSMT4">
                  <p:embed/>
                </p:oleObj>
              </mc:Choice>
              <mc:Fallback>
                <p:oleObj name="Equation" r:id="rId5" imgW="292068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590800"/>
                        <a:ext cx="7788275"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0" name="Object 6"/>
          <p:cNvGraphicFramePr>
            <a:graphicFrameLocks noChangeAspect="1"/>
          </p:cNvGraphicFramePr>
          <p:nvPr>
            <p:extLst>
              <p:ext uri="{D42A27DB-BD31-4B8C-83A1-F6EECF244321}">
                <p14:modId xmlns:p14="http://schemas.microsoft.com/office/powerpoint/2010/main" val="2927669833"/>
              </p:ext>
            </p:extLst>
          </p:nvPr>
        </p:nvGraphicFramePr>
        <p:xfrm>
          <a:off x="611560" y="3284984"/>
          <a:ext cx="5759450" cy="1222375"/>
        </p:xfrm>
        <a:graphic>
          <a:graphicData uri="http://schemas.openxmlformats.org/presentationml/2006/ole">
            <mc:AlternateContent xmlns:mc="http://schemas.openxmlformats.org/markup-compatibility/2006">
              <mc:Choice xmlns:v="urn:schemas-microsoft-com:vml" Requires="v">
                <p:oleObj spid="_x0000_s193696" name="Equation" r:id="rId7" imgW="2158920" imgH="457200" progId="Equation.DSMT4">
                  <p:embed/>
                </p:oleObj>
              </mc:Choice>
              <mc:Fallback>
                <p:oleObj name="Equation" r:id="rId7" imgW="2158920" imgH="457200" progId="Equation.DSMT4">
                  <p:embed/>
                  <p:pic>
                    <p:nvPicPr>
                      <p:cNvPr id="0" name="Object 6"/>
                      <p:cNvPicPr>
                        <a:picLocks noChangeAspect="1" noChangeArrowheads="1"/>
                      </p:cNvPicPr>
                      <p:nvPr/>
                    </p:nvPicPr>
                    <p:blipFill>
                      <a:blip r:embed="rId8"/>
                      <a:srcRect/>
                      <a:stretch>
                        <a:fillRect/>
                      </a:stretch>
                    </p:blipFill>
                    <p:spPr bwMode="auto">
                      <a:xfrm>
                        <a:off x="611560" y="3284984"/>
                        <a:ext cx="5759450" cy="122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1" name="Object 7"/>
          <p:cNvGraphicFramePr>
            <a:graphicFrameLocks noChangeAspect="1"/>
          </p:cNvGraphicFramePr>
          <p:nvPr>
            <p:extLst>
              <p:ext uri="{D42A27DB-BD31-4B8C-83A1-F6EECF244321}">
                <p14:modId xmlns:p14="http://schemas.microsoft.com/office/powerpoint/2010/main" val="2724756061"/>
              </p:ext>
            </p:extLst>
          </p:nvPr>
        </p:nvGraphicFramePr>
        <p:xfrm>
          <a:off x="395536" y="4653136"/>
          <a:ext cx="4537075" cy="576263"/>
        </p:xfrm>
        <a:graphic>
          <a:graphicData uri="http://schemas.openxmlformats.org/presentationml/2006/ole">
            <mc:AlternateContent xmlns:mc="http://schemas.openxmlformats.org/markup-compatibility/2006">
              <mc:Choice xmlns:v="urn:schemas-microsoft-com:vml" Requires="v">
                <p:oleObj spid="_x0000_s193697" name="Equation" r:id="rId9" imgW="1701720" imgH="215640" progId="Equation.DSMT4">
                  <p:embed/>
                </p:oleObj>
              </mc:Choice>
              <mc:Fallback>
                <p:oleObj name="Equation" r:id="rId9" imgW="1701720" imgH="215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4653136"/>
                        <a:ext cx="4537075"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2" name="Object 8"/>
          <p:cNvGraphicFramePr>
            <a:graphicFrameLocks noChangeAspect="1"/>
          </p:cNvGraphicFramePr>
          <p:nvPr/>
        </p:nvGraphicFramePr>
        <p:xfrm>
          <a:off x="457200" y="5334000"/>
          <a:ext cx="7593013" cy="628650"/>
        </p:xfrm>
        <a:graphic>
          <a:graphicData uri="http://schemas.openxmlformats.org/presentationml/2006/ole">
            <mc:AlternateContent xmlns:mc="http://schemas.openxmlformats.org/markup-compatibility/2006">
              <mc:Choice xmlns:v="urn:schemas-microsoft-com:vml" Requires="v">
                <p:oleObj spid="_x0000_s193698" name="Equation" r:id="rId11" imgW="2768400" imgH="228600" progId="Equation.DSMT4">
                  <p:embed/>
                </p:oleObj>
              </mc:Choice>
              <mc:Fallback>
                <p:oleObj name="Equation" r:id="rId11" imgW="276840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334000"/>
                        <a:ext cx="75930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242" name="Object 4"/>
          <p:cNvGraphicFramePr>
            <a:graphicFrameLocks noGrp="1" noChangeAspect="1"/>
          </p:cNvGraphicFramePr>
          <p:nvPr>
            <p:ph idx="1"/>
          </p:nvPr>
        </p:nvGraphicFramePr>
        <p:xfrm>
          <a:off x="755650" y="3860800"/>
          <a:ext cx="7113588" cy="1368425"/>
        </p:xfrm>
        <a:graphic>
          <a:graphicData uri="http://schemas.openxmlformats.org/presentationml/2006/ole">
            <mc:AlternateContent xmlns:mc="http://schemas.openxmlformats.org/markup-compatibility/2006">
              <mc:Choice xmlns:v="urn:schemas-microsoft-com:vml" Requires="v">
                <p:oleObj spid="_x0000_s10274" name="Equation" r:id="rId3" imgW="2019240" imgH="393480" progId="Equation.3">
                  <p:embed/>
                </p:oleObj>
              </mc:Choice>
              <mc:Fallback>
                <p:oleObj name="Equation" r:id="rId3" imgW="201924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860800"/>
                        <a:ext cx="7113588" cy="1368425"/>
                      </a:xfrm>
                      <a:prstGeom prst="rect">
                        <a:avLst/>
                      </a:prstGeom>
                    </p:spPr>
                  </p:pic>
                </p:oleObj>
              </mc:Fallback>
            </mc:AlternateContent>
          </a:graphicData>
        </a:graphic>
      </p:graphicFrame>
      <p:sp>
        <p:nvSpPr>
          <p:cNvPr id="10243" name="Rectangle 7"/>
          <p:cNvSpPr>
            <a:spLocks noChangeArrowheads="1"/>
          </p:cNvSpPr>
          <p:nvPr/>
        </p:nvSpPr>
        <p:spPr bwMode="auto">
          <a:xfrm>
            <a:off x="323850" y="1125538"/>
            <a:ext cx="8424863"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kumimoji="1" lang="zh-CN" altLang="en-US" sz="3200" b="1">
                <a:solidFill>
                  <a:schemeClr val="hlink"/>
                </a:solidFill>
                <a:latin typeface="Arial" charset="0"/>
              </a:rPr>
              <a:t>又如</a:t>
            </a:r>
            <a:r>
              <a:rPr kumimoji="1" lang="en-US" altLang="zh-CN" sz="3200" b="1">
                <a:solidFill>
                  <a:schemeClr val="hlink"/>
                </a:solidFill>
                <a:latin typeface="Arial" charset="0"/>
              </a:rPr>
              <a:t>:</a:t>
            </a:r>
            <a:r>
              <a:rPr kumimoji="1" lang="en-US" altLang="zh-CN" sz="3200" b="1">
                <a:solidFill>
                  <a:schemeClr val="accent2"/>
                </a:solidFill>
                <a:latin typeface="Arial" charset="0"/>
              </a:rPr>
              <a:t> </a:t>
            </a:r>
            <a:r>
              <a:rPr kumimoji="1" lang="zh-CN" altLang="en-US" sz="3200" b="1">
                <a:solidFill>
                  <a:schemeClr val="tx1"/>
                </a:solidFill>
                <a:latin typeface="Arial" charset="0"/>
              </a:rPr>
              <a:t>设室温的论域：</a:t>
            </a:r>
          </a:p>
          <a:p>
            <a:pPr algn="l" eaLnBrk="1" hangingPunct="1">
              <a:lnSpc>
                <a:spcPct val="100000"/>
              </a:lnSpc>
              <a:spcBef>
                <a:spcPct val="0"/>
              </a:spcBef>
              <a:buClrTx/>
              <a:buSzTx/>
              <a:buFontTx/>
              <a:buNone/>
            </a:pPr>
            <a:r>
              <a:rPr kumimoji="1" lang="en-US" altLang="zh-CN" sz="3200" b="1">
                <a:solidFill>
                  <a:schemeClr val="tx1"/>
                </a:solidFill>
                <a:latin typeface="Arial" charset="0"/>
              </a:rPr>
              <a:t>   U={0</a:t>
            </a:r>
            <a:r>
              <a:rPr kumimoji="1" lang="zh-CN" altLang="en-US" sz="3200" b="1">
                <a:solidFill>
                  <a:schemeClr val="tx1"/>
                </a:solidFill>
                <a:latin typeface="Arial" charset="0"/>
              </a:rPr>
              <a:t>，</a:t>
            </a:r>
            <a:r>
              <a:rPr kumimoji="1" lang="en-US" altLang="zh-CN" sz="3200" b="1">
                <a:solidFill>
                  <a:schemeClr val="tx1"/>
                </a:solidFill>
                <a:latin typeface="Arial" charset="0"/>
              </a:rPr>
              <a:t>10</a:t>
            </a:r>
            <a:r>
              <a:rPr kumimoji="1" lang="zh-CN" altLang="en-US" sz="3200" b="1">
                <a:solidFill>
                  <a:schemeClr val="tx1"/>
                </a:solidFill>
                <a:latin typeface="Arial" charset="0"/>
              </a:rPr>
              <a:t>，</a:t>
            </a:r>
            <a:r>
              <a:rPr kumimoji="1" lang="en-US" altLang="zh-CN" sz="3200" b="1">
                <a:solidFill>
                  <a:schemeClr val="tx1"/>
                </a:solidFill>
                <a:latin typeface="Arial" charset="0"/>
              </a:rPr>
              <a:t>20</a:t>
            </a:r>
            <a:r>
              <a:rPr kumimoji="1" lang="zh-CN" altLang="en-US" sz="3200" b="1">
                <a:solidFill>
                  <a:schemeClr val="tx1"/>
                </a:solidFill>
                <a:latin typeface="Arial" charset="0"/>
              </a:rPr>
              <a:t>，</a:t>
            </a:r>
            <a:r>
              <a:rPr kumimoji="1" lang="en-US" altLang="zh-CN" sz="3200" b="1">
                <a:solidFill>
                  <a:schemeClr val="tx1"/>
                </a:solidFill>
                <a:latin typeface="Arial" charset="0"/>
              </a:rPr>
              <a:t>30</a:t>
            </a:r>
            <a:r>
              <a:rPr kumimoji="1" lang="zh-CN" altLang="en-US" sz="3200" b="1">
                <a:solidFill>
                  <a:schemeClr val="tx1"/>
                </a:solidFill>
                <a:latin typeface="Arial" charset="0"/>
              </a:rPr>
              <a:t>，</a:t>
            </a:r>
            <a:r>
              <a:rPr kumimoji="1" lang="en-US" altLang="zh-CN" sz="3200" b="1">
                <a:solidFill>
                  <a:schemeClr val="tx1"/>
                </a:solidFill>
                <a:latin typeface="Arial" charset="0"/>
              </a:rPr>
              <a:t>40}    </a:t>
            </a:r>
            <a:r>
              <a:rPr kumimoji="1" lang="zh-CN" altLang="en-US" sz="3200" b="1">
                <a:solidFill>
                  <a:schemeClr val="tx1"/>
                </a:solidFill>
                <a:latin typeface="Arial" charset="0"/>
              </a:rPr>
              <a:t>单位：摄氏度</a:t>
            </a:r>
          </a:p>
          <a:p>
            <a:pPr algn="l" eaLnBrk="1" hangingPunct="1">
              <a:lnSpc>
                <a:spcPct val="100000"/>
              </a:lnSpc>
              <a:spcBef>
                <a:spcPct val="0"/>
              </a:spcBef>
              <a:buClrTx/>
              <a:buSzTx/>
              <a:buFontTx/>
              <a:buNone/>
            </a:pPr>
            <a:endParaRPr kumimoji="1" lang="zh-CN" altLang="en-US" sz="3200" b="1">
              <a:solidFill>
                <a:schemeClr val="tx1"/>
              </a:solidFill>
              <a:latin typeface="Arial" charset="0"/>
            </a:endParaRPr>
          </a:p>
          <a:p>
            <a:pPr algn="l" eaLnBrk="1" hangingPunct="1">
              <a:lnSpc>
                <a:spcPct val="100000"/>
              </a:lnSpc>
              <a:spcBef>
                <a:spcPct val="0"/>
              </a:spcBef>
              <a:buClrTx/>
              <a:buSzTx/>
              <a:buFontTx/>
              <a:buNone/>
            </a:pPr>
            <a:r>
              <a:rPr kumimoji="1" lang="zh-CN" altLang="en-US" sz="3200" b="1">
                <a:solidFill>
                  <a:schemeClr val="tx1"/>
                </a:solidFill>
                <a:latin typeface="Arial" charset="0"/>
              </a:rPr>
              <a:t>舒适温度的模糊集合：</a:t>
            </a:r>
          </a:p>
        </p:txBody>
      </p:sp>
    </p:spTree>
  </p:cSld>
  <p:clrMapOvr>
    <a:masterClrMapping/>
  </p:clrMapOvr>
  <p:transition spd="med">
    <p:zoom/>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4562" name="Object 3"/>
          <p:cNvGraphicFramePr>
            <a:graphicFrameLocks noGrp="1" noChangeAspect="1"/>
          </p:cNvGraphicFramePr>
          <p:nvPr>
            <p:ph type="body" idx="1"/>
          </p:nvPr>
        </p:nvGraphicFramePr>
        <p:xfrm>
          <a:off x="1828800" y="914400"/>
          <a:ext cx="3630613" cy="2495550"/>
        </p:xfrm>
        <a:graphic>
          <a:graphicData uri="http://schemas.openxmlformats.org/presentationml/2006/ole">
            <mc:AlternateContent xmlns:mc="http://schemas.openxmlformats.org/markup-compatibility/2006">
              <mc:Choice xmlns:v="urn:schemas-microsoft-com:vml" Requires="v">
                <p:oleObj spid="_x0000_s194624" name="Equation" r:id="rId3" imgW="1218960" imgH="838080" progId="Equation.DSMT4">
                  <p:embed/>
                </p:oleObj>
              </mc:Choice>
              <mc:Fallback>
                <p:oleObj name="Equation" r:id="rId3" imgW="1218960" imgH="8380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914400"/>
                        <a:ext cx="3630613" cy="2495550"/>
                      </a:xfrm>
                      <a:prstGeom prst="rect">
                        <a:avLst/>
                      </a:prstGeom>
                    </p:spPr>
                  </p:pic>
                </p:oleObj>
              </mc:Fallback>
            </mc:AlternateContent>
          </a:graphicData>
        </a:graphic>
      </p:graphicFrame>
      <p:graphicFrame>
        <p:nvGraphicFramePr>
          <p:cNvPr id="194563" name="Object 4"/>
          <p:cNvGraphicFramePr>
            <a:graphicFrameLocks noChangeAspect="1"/>
          </p:cNvGraphicFramePr>
          <p:nvPr/>
        </p:nvGraphicFramePr>
        <p:xfrm>
          <a:off x="1752600" y="4038600"/>
          <a:ext cx="4054475" cy="722313"/>
        </p:xfrm>
        <a:graphic>
          <a:graphicData uri="http://schemas.openxmlformats.org/presentationml/2006/ole">
            <mc:AlternateContent xmlns:mc="http://schemas.openxmlformats.org/markup-compatibility/2006">
              <mc:Choice xmlns:v="urn:schemas-microsoft-com:vml" Requires="v">
                <p:oleObj spid="_x0000_s194625" name="Equation" r:id="rId5" imgW="1358640" imgH="241200" progId="Equation.DSMT4">
                  <p:embed/>
                </p:oleObj>
              </mc:Choice>
              <mc:Fallback>
                <p:oleObj name="Equation" r:id="rId5" imgW="1358640" imgH="241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038600"/>
                        <a:ext cx="40544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2787"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95586" name="Object 49"/>
          <p:cNvGraphicFramePr>
            <a:graphicFrameLocks noGrp="1" noChangeAspect="1"/>
          </p:cNvGraphicFramePr>
          <p:nvPr>
            <p:ph sz="quarter" idx="2"/>
          </p:nvPr>
        </p:nvGraphicFramePr>
        <p:xfrm>
          <a:off x="7234238" y="2060575"/>
          <a:ext cx="1909762" cy="493713"/>
        </p:xfrm>
        <a:graphic>
          <a:graphicData uri="http://schemas.openxmlformats.org/presentationml/2006/ole">
            <mc:AlternateContent xmlns:mc="http://schemas.openxmlformats.org/markup-compatibility/2006">
              <mc:Choice xmlns:v="urn:schemas-microsoft-com:vml" Requires="v">
                <p:oleObj spid="_x0000_s196042" name="Equation" r:id="rId3" imgW="876240" imgH="228600" progId="Equation.DSMT4">
                  <p:embed/>
                </p:oleObj>
              </mc:Choice>
              <mc:Fallback>
                <p:oleObj name="Equation" r:id="rId3" imgW="876240" imgH="228600" progId="Equation.DSMT4">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238" y="2060575"/>
                        <a:ext cx="1909762" cy="493713"/>
                      </a:xfrm>
                      <a:prstGeom prst="rect">
                        <a:avLst/>
                      </a:prstGeom>
                    </p:spPr>
                  </p:pic>
                </p:oleObj>
              </mc:Fallback>
            </mc:AlternateContent>
          </a:graphicData>
        </a:graphic>
      </p:graphicFrame>
      <p:sp>
        <p:nvSpPr>
          <p:cNvPr id="502788" name="Line 4"/>
          <p:cNvSpPr>
            <a:spLocks noChangeShapeType="1"/>
          </p:cNvSpPr>
          <p:nvPr/>
        </p:nvSpPr>
        <p:spPr bwMode="auto">
          <a:xfrm flipV="1">
            <a:off x="8382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89" name="Line 5"/>
          <p:cNvSpPr>
            <a:spLocks noChangeShapeType="1"/>
          </p:cNvSpPr>
          <p:nvPr/>
        </p:nvSpPr>
        <p:spPr bwMode="auto">
          <a:xfrm flipV="1">
            <a:off x="41910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0" name="Line 6"/>
          <p:cNvSpPr>
            <a:spLocks noChangeShapeType="1"/>
          </p:cNvSpPr>
          <p:nvPr/>
        </p:nvSpPr>
        <p:spPr bwMode="auto">
          <a:xfrm flipV="1">
            <a:off x="41910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1" name="Line 7"/>
          <p:cNvSpPr>
            <a:spLocks noChangeShapeType="1"/>
          </p:cNvSpPr>
          <p:nvPr/>
        </p:nvSpPr>
        <p:spPr bwMode="auto">
          <a:xfrm flipV="1">
            <a:off x="838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2" name="Line 8"/>
          <p:cNvSpPr>
            <a:spLocks noChangeShapeType="1"/>
          </p:cNvSpPr>
          <p:nvPr/>
        </p:nvSpPr>
        <p:spPr bwMode="auto">
          <a:xfrm>
            <a:off x="4191000" y="57912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3" name="Line 9"/>
          <p:cNvSpPr>
            <a:spLocks noChangeShapeType="1"/>
          </p:cNvSpPr>
          <p:nvPr/>
        </p:nvSpPr>
        <p:spPr bwMode="auto">
          <a:xfrm>
            <a:off x="4114800" y="3124200"/>
            <a:ext cx="2438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4" name="Line 10"/>
          <p:cNvSpPr>
            <a:spLocks noChangeShapeType="1"/>
          </p:cNvSpPr>
          <p:nvPr/>
        </p:nvSpPr>
        <p:spPr bwMode="auto">
          <a:xfrm>
            <a:off x="755650" y="5805488"/>
            <a:ext cx="2438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5" name="Line 11"/>
          <p:cNvSpPr>
            <a:spLocks noChangeShapeType="1"/>
          </p:cNvSpPr>
          <p:nvPr/>
        </p:nvSpPr>
        <p:spPr bwMode="auto">
          <a:xfrm>
            <a:off x="762000" y="31242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6" name="Freeform 12"/>
          <p:cNvSpPr>
            <a:spLocks/>
          </p:cNvSpPr>
          <p:nvPr/>
        </p:nvSpPr>
        <p:spPr bwMode="auto">
          <a:xfrm>
            <a:off x="838200" y="12827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7" name="Freeform 13"/>
          <p:cNvSpPr>
            <a:spLocks/>
          </p:cNvSpPr>
          <p:nvPr/>
        </p:nvSpPr>
        <p:spPr bwMode="auto">
          <a:xfrm>
            <a:off x="4572000" y="12954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8" name="Freeform 14"/>
          <p:cNvSpPr>
            <a:spLocks/>
          </p:cNvSpPr>
          <p:nvPr/>
        </p:nvSpPr>
        <p:spPr bwMode="auto">
          <a:xfrm>
            <a:off x="1219200" y="3962400"/>
            <a:ext cx="1752600" cy="18288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9" name="Freeform 15"/>
          <p:cNvSpPr>
            <a:spLocks/>
          </p:cNvSpPr>
          <p:nvPr/>
        </p:nvSpPr>
        <p:spPr bwMode="auto">
          <a:xfrm>
            <a:off x="4267200" y="38862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00" name="Line 16"/>
          <p:cNvSpPr>
            <a:spLocks noChangeShapeType="1"/>
          </p:cNvSpPr>
          <p:nvPr/>
        </p:nvSpPr>
        <p:spPr bwMode="auto">
          <a:xfrm>
            <a:off x="1600200" y="8382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01" name="Line 17"/>
          <p:cNvSpPr>
            <a:spLocks noChangeShapeType="1"/>
          </p:cNvSpPr>
          <p:nvPr/>
        </p:nvSpPr>
        <p:spPr bwMode="auto">
          <a:xfrm>
            <a:off x="5181600" y="10668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5587" name="Object 18"/>
          <p:cNvGraphicFramePr>
            <a:graphicFrameLocks noChangeAspect="1"/>
          </p:cNvGraphicFramePr>
          <p:nvPr/>
        </p:nvGraphicFramePr>
        <p:xfrm>
          <a:off x="2124075" y="1125538"/>
          <a:ext cx="369888" cy="471487"/>
        </p:xfrm>
        <a:graphic>
          <a:graphicData uri="http://schemas.openxmlformats.org/presentationml/2006/ole">
            <mc:AlternateContent xmlns:mc="http://schemas.openxmlformats.org/markup-compatibility/2006">
              <mc:Choice xmlns:v="urn:schemas-microsoft-com:vml" Requires="v">
                <p:oleObj spid="_x0000_s196043" name="Equation" r:id="rId5" imgW="177480" imgH="215640" progId="Equation.DSMT4">
                  <p:embed/>
                </p:oleObj>
              </mc:Choice>
              <mc:Fallback>
                <p:oleObj name="Equation" r:id="rId5" imgW="177480" imgH="21564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125538"/>
                        <a:ext cx="369888"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8" name="Object 19"/>
          <p:cNvGraphicFramePr>
            <a:graphicFrameLocks noChangeAspect="1"/>
          </p:cNvGraphicFramePr>
          <p:nvPr/>
        </p:nvGraphicFramePr>
        <p:xfrm>
          <a:off x="5795963" y="1125538"/>
          <a:ext cx="369887" cy="471487"/>
        </p:xfrm>
        <a:graphic>
          <a:graphicData uri="http://schemas.openxmlformats.org/presentationml/2006/ole">
            <mc:AlternateContent xmlns:mc="http://schemas.openxmlformats.org/markup-compatibility/2006">
              <mc:Choice xmlns:v="urn:schemas-microsoft-com:vml" Requires="v">
                <p:oleObj spid="_x0000_s196044" name="Equation" r:id="rId7" imgW="177480" imgH="215640" progId="Equation.DSMT4">
                  <p:embed/>
                </p:oleObj>
              </mc:Choice>
              <mc:Fallback>
                <p:oleObj name="Equation" r:id="rId7" imgW="177480" imgH="21564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1125538"/>
                        <a:ext cx="369887"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9" name="Object 20"/>
          <p:cNvGraphicFramePr>
            <a:graphicFrameLocks noChangeAspect="1"/>
          </p:cNvGraphicFramePr>
          <p:nvPr/>
        </p:nvGraphicFramePr>
        <p:xfrm>
          <a:off x="2438400" y="4038600"/>
          <a:ext cx="423863" cy="471488"/>
        </p:xfrm>
        <a:graphic>
          <a:graphicData uri="http://schemas.openxmlformats.org/presentationml/2006/ole">
            <mc:AlternateContent xmlns:mc="http://schemas.openxmlformats.org/markup-compatibility/2006">
              <mc:Choice xmlns:v="urn:schemas-microsoft-com:vml" Requires="v">
                <p:oleObj spid="_x0000_s196045" name="Equation" r:id="rId9" imgW="203040" imgH="215640" progId="Equation.DSMT4">
                  <p:embed/>
                </p:oleObj>
              </mc:Choice>
              <mc:Fallback>
                <p:oleObj name="Equation" r:id="rId9" imgW="203040" imgH="21564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40386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0" name="Object 21"/>
          <p:cNvGraphicFramePr>
            <a:graphicFrameLocks noChangeAspect="1"/>
          </p:cNvGraphicFramePr>
          <p:nvPr/>
        </p:nvGraphicFramePr>
        <p:xfrm>
          <a:off x="5562600" y="4267200"/>
          <a:ext cx="423863" cy="471488"/>
        </p:xfrm>
        <a:graphic>
          <a:graphicData uri="http://schemas.openxmlformats.org/presentationml/2006/ole">
            <mc:AlternateContent xmlns:mc="http://schemas.openxmlformats.org/markup-compatibility/2006">
              <mc:Choice xmlns:v="urn:schemas-microsoft-com:vml" Requires="v">
                <p:oleObj spid="_x0000_s196046" name="Equation" r:id="rId11" imgW="203040" imgH="215640" progId="Equation.DSMT4">
                  <p:embed/>
                </p:oleObj>
              </mc:Choice>
              <mc:Fallback>
                <p:oleObj name="Equation" r:id="rId11" imgW="203040" imgH="21564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42672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1" name="Object 22"/>
          <p:cNvGraphicFramePr>
            <a:graphicFrameLocks noChangeAspect="1"/>
          </p:cNvGraphicFramePr>
          <p:nvPr/>
        </p:nvGraphicFramePr>
        <p:xfrm>
          <a:off x="2895600" y="5943600"/>
          <a:ext cx="371475" cy="360363"/>
        </p:xfrm>
        <a:graphic>
          <a:graphicData uri="http://schemas.openxmlformats.org/presentationml/2006/ole">
            <mc:AlternateContent xmlns:mc="http://schemas.openxmlformats.org/markup-compatibility/2006">
              <mc:Choice xmlns:v="urn:schemas-microsoft-com:vml" Requires="v">
                <p:oleObj spid="_x0000_s196047" name="Equation" r:id="rId13" imgW="177480" imgH="164880" progId="Equation.DSMT4">
                  <p:embed/>
                </p:oleObj>
              </mc:Choice>
              <mc:Fallback>
                <p:oleObj name="Equation" r:id="rId13" imgW="177480" imgH="16488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5600" y="5943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2" name="Object 23"/>
          <p:cNvGraphicFramePr>
            <a:graphicFrameLocks noChangeAspect="1"/>
          </p:cNvGraphicFramePr>
          <p:nvPr/>
        </p:nvGraphicFramePr>
        <p:xfrm>
          <a:off x="2743200" y="3276600"/>
          <a:ext cx="371475" cy="360363"/>
        </p:xfrm>
        <a:graphic>
          <a:graphicData uri="http://schemas.openxmlformats.org/presentationml/2006/ole">
            <mc:AlternateContent xmlns:mc="http://schemas.openxmlformats.org/markup-compatibility/2006">
              <mc:Choice xmlns:v="urn:schemas-microsoft-com:vml" Requires="v">
                <p:oleObj spid="_x0000_s196048" name="Equation" r:id="rId15" imgW="177480" imgH="164880" progId="Equation.DSMT4">
                  <p:embed/>
                </p:oleObj>
              </mc:Choice>
              <mc:Fallback>
                <p:oleObj name="Equation" r:id="rId15" imgW="177480" imgH="16488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3276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3" name="Object 24"/>
          <p:cNvGraphicFramePr>
            <a:graphicFrameLocks noChangeAspect="1"/>
          </p:cNvGraphicFramePr>
          <p:nvPr/>
        </p:nvGraphicFramePr>
        <p:xfrm>
          <a:off x="6248400" y="3276600"/>
          <a:ext cx="292100" cy="360363"/>
        </p:xfrm>
        <a:graphic>
          <a:graphicData uri="http://schemas.openxmlformats.org/presentationml/2006/ole">
            <mc:AlternateContent xmlns:mc="http://schemas.openxmlformats.org/markup-compatibility/2006">
              <mc:Choice xmlns:v="urn:schemas-microsoft-com:vml" Requires="v">
                <p:oleObj spid="_x0000_s196049" name="Equation" r:id="rId17" imgW="139680" imgH="164880" progId="Equation.DSMT4">
                  <p:embed/>
                </p:oleObj>
              </mc:Choice>
              <mc:Fallback>
                <p:oleObj name="Equation" r:id="rId17" imgW="139680" imgH="164880"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8400" y="3276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4" name="Object 25"/>
          <p:cNvGraphicFramePr>
            <a:graphicFrameLocks noChangeAspect="1"/>
          </p:cNvGraphicFramePr>
          <p:nvPr/>
        </p:nvGraphicFramePr>
        <p:xfrm>
          <a:off x="6248400" y="5943600"/>
          <a:ext cx="292100" cy="360363"/>
        </p:xfrm>
        <a:graphic>
          <a:graphicData uri="http://schemas.openxmlformats.org/presentationml/2006/ole">
            <mc:AlternateContent xmlns:mc="http://schemas.openxmlformats.org/markup-compatibility/2006">
              <mc:Choice xmlns:v="urn:schemas-microsoft-com:vml" Requires="v">
                <p:oleObj spid="_x0000_s196050" name="Equation" r:id="rId19" imgW="139680" imgH="164880" progId="Equation.DSMT4">
                  <p:embed/>
                </p:oleObj>
              </mc:Choice>
              <mc:Fallback>
                <p:oleObj name="Equation" r:id="rId19" imgW="139680" imgH="164880" progId="Equation.DSMT4">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48400" y="5943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5" name="Object 26"/>
          <p:cNvGraphicFramePr>
            <a:graphicFrameLocks noChangeAspect="1"/>
          </p:cNvGraphicFramePr>
          <p:nvPr/>
        </p:nvGraphicFramePr>
        <p:xfrm>
          <a:off x="1676400" y="5867400"/>
          <a:ext cx="344488" cy="498475"/>
        </p:xfrm>
        <a:graphic>
          <a:graphicData uri="http://schemas.openxmlformats.org/presentationml/2006/ole">
            <mc:AlternateContent xmlns:mc="http://schemas.openxmlformats.org/markup-compatibility/2006">
              <mc:Choice xmlns:v="urn:schemas-microsoft-com:vml" Requires="v">
                <p:oleObj spid="_x0000_s196051" name="Equation" r:id="rId21" imgW="164880" imgH="228600" progId="Equation.DSMT4">
                  <p:embed/>
                </p:oleObj>
              </mc:Choice>
              <mc:Fallback>
                <p:oleObj name="Equation" r:id="rId21" imgW="164880" imgH="228600" progId="Equation.DSMT4">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64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6" name="Object 27"/>
          <p:cNvGraphicFramePr>
            <a:graphicFrameLocks noChangeAspect="1"/>
          </p:cNvGraphicFramePr>
          <p:nvPr/>
        </p:nvGraphicFramePr>
        <p:xfrm>
          <a:off x="5257800" y="5943600"/>
          <a:ext cx="371475" cy="498475"/>
        </p:xfrm>
        <a:graphic>
          <a:graphicData uri="http://schemas.openxmlformats.org/presentationml/2006/ole">
            <mc:AlternateContent xmlns:mc="http://schemas.openxmlformats.org/markup-compatibility/2006">
              <mc:Choice xmlns:v="urn:schemas-microsoft-com:vml" Requires="v">
                <p:oleObj spid="_x0000_s196052" name="Equation" r:id="rId23" imgW="177480" imgH="228600" progId="Equation.DSMT4">
                  <p:embed/>
                </p:oleObj>
              </mc:Choice>
              <mc:Fallback>
                <p:oleObj name="Equation" r:id="rId23" imgW="177480" imgH="228600" progId="Equation.DSMT4">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57800" y="59436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812" name="Line 28"/>
          <p:cNvSpPr>
            <a:spLocks noChangeShapeType="1"/>
          </p:cNvSpPr>
          <p:nvPr/>
        </p:nvSpPr>
        <p:spPr bwMode="auto">
          <a:xfrm>
            <a:off x="7086600" y="9906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3" name="Line 29"/>
          <p:cNvSpPr>
            <a:spLocks noChangeShapeType="1"/>
          </p:cNvSpPr>
          <p:nvPr/>
        </p:nvSpPr>
        <p:spPr bwMode="auto">
          <a:xfrm>
            <a:off x="1619250" y="1628775"/>
            <a:ext cx="4343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4" name="Line 30"/>
          <p:cNvSpPr>
            <a:spLocks noChangeShapeType="1"/>
          </p:cNvSpPr>
          <p:nvPr/>
        </p:nvSpPr>
        <p:spPr bwMode="auto">
          <a:xfrm>
            <a:off x="5148263" y="4005263"/>
            <a:ext cx="1371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5" name="Line 31"/>
          <p:cNvSpPr>
            <a:spLocks noChangeShapeType="1"/>
          </p:cNvSpPr>
          <p:nvPr/>
        </p:nvSpPr>
        <p:spPr bwMode="auto">
          <a:xfrm>
            <a:off x="1600200" y="5486400"/>
            <a:ext cx="5486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6" name="Line 32"/>
          <p:cNvSpPr>
            <a:spLocks noChangeShapeType="1"/>
          </p:cNvSpPr>
          <p:nvPr/>
        </p:nvSpPr>
        <p:spPr bwMode="auto">
          <a:xfrm>
            <a:off x="5181600" y="2286000"/>
            <a:ext cx="19050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9" name="Line 35"/>
          <p:cNvSpPr>
            <a:spLocks noChangeShapeType="1"/>
          </p:cNvSpPr>
          <p:nvPr/>
        </p:nvSpPr>
        <p:spPr bwMode="auto">
          <a:xfrm>
            <a:off x="6629400" y="54864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20" name="Line 36"/>
          <p:cNvSpPr>
            <a:spLocks noChangeShapeType="1"/>
          </p:cNvSpPr>
          <p:nvPr/>
        </p:nvSpPr>
        <p:spPr bwMode="auto">
          <a:xfrm>
            <a:off x="6629400" y="22860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5597" name="Object 55"/>
          <p:cNvGraphicFramePr>
            <a:graphicFrameLocks noChangeAspect="1"/>
          </p:cNvGraphicFramePr>
          <p:nvPr/>
        </p:nvGraphicFramePr>
        <p:xfrm>
          <a:off x="7164388" y="5229225"/>
          <a:ext cx="1979612" cy="498475"/>
        </p:xfrm>
        <a:graphic>
          <a:graphicData uri="http://schemas.openxmlformats.org/presentationml/2006/ole">
            <mc:AlternateContent xmlns:mc="http://schemas.openxmlformats.org/markup-compatibility/2006">
              <mc:Choice xmlns:v="urn:schemas-microsoft-com:vml" Requires="v">
                <p:oleObj spid="_x0000_s196053" name="Equation" r:id="rId25" imgW="901440" imgH="228600" progId="Equation.DSMT4">
                  <p:embed/>
                </p:oleObj>
              </mc:Choice>
              <mc:Fallback>
                <p:oleObj name="Equation" r:id="rId25" imgW="901440" imgH="228600" progId="Equation.DSMT4">
                  <p:embed/>
                  <p:pic>
                    <p:nvPicPr>
                      <p:cNvPr id="0" name="Object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64388" y="5229225"/>
                        <a:ext cx="1979612"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8" name="Object 63"/>
          <p:cNvGraphicFramePr>
            <a:graphicFrameLocks noChangeAspect="1"/>
          </p:cNvGraphicFramePr>
          <p:nvPr/>
        </p:nvGraphicFramePr>
        <p:xfrm>
          <a:off x="6516688" y="1700213"/>
          <a:ext cx="390525" cy="501650"/>
        </p:xfrm>
        <a:graphic>
          <a:graphicData uri="http://schemas.openxmlformats.org/presentationml/2006/ole">
            <mc:AlternateContent xmlns:mc="http://schemas.openxmlformats.org/markup-compatibility/2006">
              <mc:Choice xmlns:v="urn:schemas-microsoft-com:vml" Requires="v">
                <p:oleObj spid="_x0000_s196054" name="Equation" r:id="rId27" imgW="177480" imgH="228600" progId="Equation.DSMT4">
                  <p:embed/>
                </p:oleObj>
              </mc:Choice>
              <mc:Fallback>
                <p:oleObj name="Equation" r:id="rId27" imgW="177480" imgH="228600" progId="Equation.DSMT4">
                  <p:embed/>
                  <p:pic>
                    <p:nvPicPr>
                      <p:cNvPr id="0" name="Object 6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688" y="1700213"/>
                        <a:ext cx="390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9" name="Object 65"/>
          <p:cNvGraphicFramePr>
            <a:graphicFrameLocks noGrp="1" noChangeAspect="1"/>
          </p:cNvGraphicFramePr>
          <p:nvPr>
            <p:ph sz="quarter" idx="3"/>
          </p:nvPr>
        </p:nvGraphicFramePr>
        <p:xfrm>
          <a:off x="6588125" y="4868863"/>
          <a:ext cx="420688" cy="503237"/>
        </p:xfrm>
        <a:graphic>
          <a:graphicData uri="http://schemas.openxmlformats.org/presentationml/2006/ole">
            <mc:AlternateContent xmlns:mc="http://schemas.openxmlformats.org/markup-compatibility/2006">
              <mc:Choice xmlns:v="urn:schemas-microsoft-com:vml" Requires="v">
                <p:oleObj spid="_x0000_s196055" name="Equation" r:id="rId29" imgW="190440" imgH="228600" progId="Equation.DSMT4">
                  <p:embed/>
                </p:oleObj>
              </mc:Choice>
              <mc:Fallback>
                <p:oleObj name="Equation" r:id="rId29" imgW="190440" imgH="228600" progId="Equation.DSMT4">
                  <p:embed/>
                  <p:pic>
                    <p:nvPicPr>
                      <p:cNvPr id="0" name="Object 6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588125" y="4868863"/>
                        <a:ext cx="420688" cy="5032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02819"/>
                                        </p:tgtEl>
                                        <p:attrNameLst>
                                          <p:attrName>style.visibility</p:attrName>
                                        </p:attrNameLst>
                                      </p:cBhvr>
                                      <p:to>
                                        <p:strVal val="visible"/>
                                      </p:to>
                                    </p:set>
                                    <p:anim calcmode="lin" valueType="num">
                                      <p:cBhvr additive="base">
                                        <p:cTn id="7" dur="500" fill="hold"/>
                                        <p:tgtEl>
                                          <p:spTgt spid="502819"/>
                                        </p:tgtEl>
                                        <p:attrNameLst>
                                          <p:attrName>ppt_x</p:attrName>
                                        </p:attrNameLst>
                                      </p:cBhvr>
                                      <p:tavLst>
                                        <p:tav tm="0">
                                          <p:val>
                                            <p:strVal val="0-#ppt_w/2"/>
                                          </p:val>
                                        </p:tav>
                                        <p:tav tm="100000">
                                          <p:val>
                                            <p:strVal val="#ppt_x"/>
                                          </p:val>
                                        </p:tav>
                                      </p:tavLst>
                                    </p:anim>
                                    <p:anim calcmode="lin" valueType="num">
                                      <p:cBhvr additive="base">
                                        <p:cTn id="8" dur="500" fill="hold"/>
                                        <p:tgtEl>
                                          <p:spTgt spid="5028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02820"/>
                                        </p:tgtEl>
                                        <p:attrNameLst>
                                          <p:attrName>style.visibility</p:attrName>
                                        </p:attrNameLst>
                                      </p:cBhvr>
                                      <p:to>
                                        <p:strVal val="visible"/>
                                      </p:to>
                                    </p:set>
                                    <p:anim calcmode="lin" valueType="num">
                                      <p:cBhvr additive="base">
                                        <p:cTn id="13" dur="500" fill="hold"/>
                                        <p:tgtEl>
                                          <p:spTgt spid="502820"/>
                                        </p:tgtEl>
                                        <p:attrNameLst>
                                          <p:attrName>ppt_x</p:attrName>
                                        </p:attrNameLst>
                                      </p:cBhvr>
                                      <p:tavLst>
                                        <p:tav tm="0">
                                          <p:val>
                                            <p:strVal val="0-#ppt_w/2"/>
                                          </p:val>
                                        </p:tav>
                                        <p:tav tm="100000">
                                          <p:val>
                                            <p:strVal val="#ppt_x"/>
                                          </p:val>
                                        </p:tav>
                                      </p:tavLst>
                                    </p:anim>
                                    <p:anim calcmode="lin" valueType="num">
                                      <p:cBhvr additive="base">
                                        <p:cTn id="14" dur="500" fill="hold"/>
                                        <p:tgtEl>
                                          <p:spTgt spid="502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381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t>  </a:t>
            </a:r>
          </a:p>
        </p:txBody>
      </p:sp>
      <p:graphicFrame>
        <p:nvGraphicFramePr>
          <p:cNvPr id="196610" name="Object 4"/>
          <p:cNvGraphicFramePr>
            <a:graphicFrameLocks noChangeAspect="1"/>
          </p:cNvGraphicFramePr>
          <p:nvPr/>
        </p:nvGraphicFramePr>
        <p:xfrm>
          <a:off x="2286000" y="1371600"/>
          <a:ext cx="3032125" cy="1292225"/>
        </p:xfrm>
        <a:graphic>
          <a:graphicData uri="http://schemas.openxmlformats.org/presentationml/2006/ole">
            <mc:AlternateContent xmlns:mc="http://schemas.openxmlformats.org/markup-compatibility/2006">
              <mc:Choice xmlns:v="urn:schemas-microsoft-com:vml" Requires="v">
                <p:oleObj spid="_x0000_s196642" name="Equation" r:id="rId3" imgW="1015920" imgH="431640" progId="Equation.DSMT4">
                  <p:embed/>
                </p:oleObj>
              </mc:Choice>
              <mc:Fallback>
                <p:oleObj name="Equation" r:id="rId3" imgW="10159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371600"/>
                        <a:ext cx="3032125"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4834" name="Rectangle 2"/>
          <p:cNvSpPr>
            <a:spLocks noGrp="1" noRot="1" noChangeArrowheads="1"/>
          </p:cNvSpPr>
          <p:nvPr>
            <p:ph type="title"/>
          </p:nvPr>
        </p:nvSpPr>
        <p:spPr/>
        <p:txBody>
          <a:bodyPr/>
          <a:lstStyle/>
          <a:p>
            <a:pPr eaLnBrk="1" hangingPunct="1">
              <a:defRPr/>
            </a:pPr>
            <a:r>
              <a:rPr lang="en-US" altLang="zh-CN" sz="4000" smtClean="0"/>
              <a:t>2.9 </a:t>
            </a:r>
            <a:r>
              <a:rPr lang="zh-CN" altLang="en-US" sz="4000" smtClean="0"/>
              <a:t>模糊关系方程及其解</a:t>
            </a:r>
          </a:p>
        </p:txBody>
      </p:sp>
      <p:sp>
        <p:nvSpPr>
          <p:cNvPr id="504835" name="Rectangle 3"/>
          <p:cNvSpPr>
            <a:spLocks noGrp="1" noChangeArrowheads="1"/>
          </p:cNvSpPr>
          <p:nvPr>
            <p:ph type="body" idx="1"/>
          </p:nvPr>
        </p:nvSpPr>
        <p:spPr/>
        <p:txBody>
          <a:bodyPr/>
          <a:lstStyle/>
          <a:p>
            <a:pPr marL="0" indent="0" eaLnBrk="1" hangingPunct="1">
              <a:lnSpc>
                <a:spcPct val="90000"/>
              </a:lnSpc>
              <a:buNone/>
              <a:defRPr/>
            </a:pPr>
            <a:r>
              <a:rPr lang="zh-CN" altLang="en-US" sz="2800" b="1" dirty="0" smtClean="0">
                <a:solidFill>
                  <a:schemeClr val="hlink"/>
                </a:solidFill>
              </a:rPr>
              <a:t>模糊关系方程</a:t>
            </a:r>
            <a:endParaRPr lang="en-US" altLang="zh-CN" sz="2800" b="1" dirty="0" smtClean="0">
              <a:solidFill>
                <a:schemeClr val="hlink"/>
              </a:solidFill>
            </a:endParaRPr>
          </a:p>
          <a:p>
            <a:pPr marL="609600" indent="-609600" eaLnBrk="1" hangingPunct="1">
              <a:lnSpc>
                <a:spcPct val="90000"/>
              </a:lnSpc>
              <a:buFont typeface="Wingdings" pitchFamily="2" charset="2"/>
              <a:buAutoNum type="arabicPeriod"/>
              <a:defRPr/>
            </a:pPr>
            <a:endParaRPr lang="en-US" altLang="zh-CN" sz="2800" b="1" dirty="0" smtClean="0">
              <a:solidFill>
                <a:schemeClr val="hlink"/>
              </a:solidFill>
            </a:endParaRPr>
          </a:p>
          <a:p>
            <a:pPr marL="0" indent="0" eaLnBrk="1" hangingPunct="1">
              <a:lnSpc>
                <a:spcPct val="90000"/>
              </a:lnSpc>
              <a:buNone/>
              <a:defRPr/>
            </a:pPr>
            <a:endParaRPr lang="en-US" altLang="zh-CN" sz="2800" b="1" dirty="0" smtClean="0">
              <a:solidFill>
                <a:schemeClr val="hlink"/>
              </a:solidFill>
            </a:endParaRPr>
          </a:p>
          <a:p>
            <a:pPr marL="609600" indent="-609600" eaLnBrk="1" hangingPunct="1">
              <a:lnSpc>
                <a:spcPct val="90000"/>
              </a:lnSpc>
              <a:buFont typeface="Wingdings" pitchFamily="2" charset="2"/>
              <a:buNone/>
              <a:defRPr/>
            </a:pPr>
            <a:endParaRPr lang="en-US" altLang="zh-CN" sz="2800" b="1" dirty="0" smtClean="0">
              <a:solidFill>
                <a:schemeClr val="hlink"/>
              </a:solidFill>
            </a:endParaRPr>
          </a:p>
          <a:p>
            <a:pPr marL="609600" indent="-609600" eaLnBrk="1" hangingPunct="1">
              <a:lnSpc>
                <a:spcPct val="90000"/>
              </a:lnSpc>
              <a:buFont typeface="Wingdings" pitchFamily="2" charset="2"/>
              <a:buNone/>
              <a:defRPr/>
            </a:pPr>
            <a:endParaRPr lang="zh-CN" altLang="en-US" sz="2800" b="1" dirty="0" smtClean="0">
              <a:solidFill>
                <a:schemeClr val="hlink"/>
              </a:solidFill>
            </a:endParaRPr>
          </a:p>
          <a:p>
            <a:pPr marL="609600" indent="-609600" eaLnBrk="1" hangingPunct="1">
              <a:lnSpc>
                <a:spcPct val="90000"/>
              </a:lnSpc>
              <a:buFont typeface="Wingdings" pitchFamily="2" charset="2"/>
              <a:buNone/>
              <a:defRPr/>
            </a:pPr>
            <a:r>
              <a:rPr lang="en-US" altLang="zh-CN" sz="2800" b="1" dirty="0" smtClean="0"/>
              <a:t>R</a:t>
            </a:r>
            <a:r>
              <a:rPr lang="zh-CN" altLang="en-US" sz="2800" b="1" dirty="0" smtClean="0"/>
              <a:t>：模糊变换器</a:t>
            </a:r>
            <a:endParaRPr lang="en-US" altLang="zh-CN" sz="2800" b="1" dirty="0" smtClean="0"/>
          </a:p>
          <a:p>
            <a:pPr marL="609600" indent="-609600" eaLnBrk="1" hangingPunct="1">
              <a:lnSpc>
                <a:spcPct val="90000"/>
              </a:lnSpc>
              <a:buFont typeface="Wingdings" pitchFamily="2" charset="2"/>
              <a:buNone/>
              <a:defRPr/>
            </a:pPr>
            <a:r>
              <a:rPr lang="zh-CN" altLang="en-US" sz="2800" b="1" dirty="0" smtClean="0"/>
              <a:t>    </a:t>
            </a:r>
          </a:p>
          <a:p>
            <a:pPr marL="609600" indent="-609600" eaLnBrk="1" hangingPunct="1">
              <a:lnSpc>
                <a:spcPct val="90000"/>
              </a:lnSpc>
              <a:buNone/>
              <a:defRPr/>
            </a:pPr>
            <a:r>
              <a:rPr lang="zh-CN" altLang="en-US" sz="2800" b="1" dirty="0" smtClean="0"/>
              <a:t>  如果已知</a:t>
            </a:r>
            <a:r>
              <a:rPr lang="zh-CN" altLang="en-US" sz="2800" b="1" dirty="0"/>
              <a:t>输入</a:t>
            </a:r>
            <a:r>
              <a:rPr lang="en-US" altLang="zh-CN" sz="2800" b="1" u="sng" dirty="0" smtClean="0"/>
              <a:t>A1</a:t>
            </a:r>
            <a:r>
              <a:rPr lang="zh-CN" altLang="en-US" sz="2800" b="1" dirty="0" smtClean="0"/>
              <a:t>、输出</a:t>
            </a:r>
            <a:r>
              <a:rPr lang="en-US" altLang="zh-CN" sz="2800" b="1" u="sng" dirty="0" smtClean="0"/>
              <a:t>B1</a:t>
            </a:r>
            <a:r>
              <a:rPr lang="en-US" altLang="zh-CN" sz="2800" b="1" dirty="0" smtClean="0"/>
              <a:t> </a:t>
            </a:r>
            <a:r>
              <a:rPr lang="zh-CN" altLang="en-US" sz="2800" b="1" dirty="0"/>
              <a:t>求 </a:t>
            </a:r>
            <a:r>
              <a:rPr lang="en-US" altLang="zh-CN" sz="2800" b="1" u="sng" dirty="0"/>
              <a:t>R</a:t>
            </a:r>
            <a:r>
              <a:rPr lang="en-US" altLang="zh-CN" sz="2800" b="1" dirty="0"/>
              <a:t>  </a:t>
            </a:r>
          </a:p>
          <a:p>
            <a:pPr marL="609600" indent="-609600" eaLnBrk="1" hangingPunct="1">
              <a:lnSpc>
                <a:spcPct val="90000"/>
              </a:lnSpc>
              <a:buFont typeface="Wingdings" pitchFamily="2" charset="2"/>
              <a:buNone/>
              <a:defRPr/>
            </a:pPr>
            <a:r>
              <a:rPr lang="zh-CN" altLang="en-US" sz="2800" b="1" dirty="0" smtClean="0"/>
              <a:t> </a:t>
            </a:r>
            <a:endParaRPr lang="en-US" altLang="zh-CN" sz="2800" b="1" dirty="0" smtClean="0"/>
          </a:p>
        </p:txBody>
      </p:sp>
      <p:sp>
        <p:nvSpPr>
          <p:cNvPr id="504836" name="Rectangle 4"/>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7634" name="Object 5"/>
          <p:cNvGraphicFramePr>
            <a:graphicFrameLocks noChangeAspect="1"/>
          </p:cNvGraphicFramePr>
          <p:nvPr>
            <p:extLst>
              <p:ext uri="{D42A27DB-BD31-4B8C-83A1-F6EECF244321}">
                <p14:modId xmlns:p14="http://schemas.microsoft.com/office/powerpoint/2010/main" val="3265737545"/>
              </p:ext>
            </p:extLst>
          </p:nvPr>
        </p:nvGraphicFramePr>
        <p:xfrm>
          <a:off x="2123728" y="2996952"/>
          <a:ext cx="2743200" cy="652463"/>
        </p:xfrm>
        <a:graphic>
          <a:graphicData uri="http://schemas.openxmlformats.org/presentationml/2006/ole">
            <mc:AlternateContent xmlns:mc="http://schemas.openxmlformats.org/markup-compatibility/2006">
              <mc:Choice xmlns:v="urn:schemas-microsoft-com:vml" Requires="v">
                <p:oleObj spid="_x0000_s197682" name="公式" r:id="rId3" imgW="901309" imgH="215806" progId="Equation.3">
                  <p:embed/>
                </p:oleObj>
              </mc:Choice>
              <mc:Fallback>
                <p:oleObj name="公式" r:id="rId3" imgW="901309" imgH="21580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996952"/>
                        <a:ext cx="274320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094176372"/>
              </p:ext>
            </p:extLst>
          </p:nvPr>
        </p:nvGraphicFramePr>
        <p:xfrm>
          <a:off x="1115616" y="2204864"/>
          <a:ext cx="5002212" cy="657225"/>
        </p:xfrm>
        <a:graphic>
          <a:graphicData uri="http://schemas.openxmlformats.org/presentationml/2006/ole">
            <mc:AlternateContent xmlns:mc="http://schemas.openxmlformats.org/markup-compatibility/2006">
              <mc:Choice xmlns:v="urn:schemas-microsoft-com:vml" Requires="v">
                <p:oleObj spid="_x0000_s197683" name="Equation" r:id="rId5" imgW="1815840" imgH="228600" progId="Equation.DSMT4">
                  <p:embed/>
                </p:oleObj>
              </mc:Choice>
              <mc:Fallback>
                <p:oleObj name="Equation" r:id="rId5" imgW="1815840" imgH="228600" progId="Equation.DSMT4">
                  <p:embed/>
                  <p:pic>
                    <p:nvPicPr>
                      <p:cNvPr id="0" name="Object 4"/>
                      <p:cNvPicPr>
                        <a:picLocks noChangeAspect="1" noChangeArrowheads="1"/>
                      </p:cNvPicPr>
                      <p:nvPr/>
                    </p:nvPicPr>
                    <p:blipFill>
                      <a:blip r:embed="rId6"/>
                      <a:srcRect/>
                      <a:stretch>
                        <a:fillRect/>
                      </a:stretch>
                    </p:blipFill>
                    <p:spPr bwMode="auto">
                      <a:xfrm>
                        <a:off x="1115616" y="2204864"/>
                        <a:ext cx="50022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5858"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8658" name="Object 3"/>
          <p:cNvGraphicFramePr>
            <a:graphicFrameLocks noChangeAspect="1"/>
          </p:cNvGraphicFramePr>
          <p:nvPr/>
        </p:nvGraphicFramePr>
        <p:xfrm>
          <a:off x="762000" y="1143000"/>
          <a:ext cx="4872038" cy="569913"/>
        </p:xfrm>
        <a:graphic>
          <a:graphicData uri="http://schemas.openxmlformats.org/presentationml/2006/ole">
            <mc:AlternateContent xmlns:mc="http://schemas.openxmlformats.org/markup-compatibility/2006">
              <mc:Choice xmlns:v="urn:schemas-microsoft-com:vml" Requires="v">
                <p:oleObj spid="_x0000_s198721" name="Equation" r:id="rId3" imgW="2400120" imgH="253800" progId="Equation.DSMT4">
                  <p:embed/>
                </p:oleObj>
              </mc:Choice>
              <mc:Fallback>
                <p:oleObj name="Equation" r:id="rId3" imgW="2400120" imgH="253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4872038"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4"/>
          <p:cNvGraphicFramePr>
            <a:graphicFrameLocks noChangeAspect="1"/>
          </p:cNvGraphicFramePr>
          <p:nvPr>
            <p:extLst>
              <p:ext uri="{D42A27DB-BD31-4B8C-83A1-F6EECF244321}">
                <p14:modId xmlns:p14="http://schemas.microsoft.com/office/powerpoint/2010/main" val="717225195"/>
              </p:ext>
            </p:extLst>
          </p:nvPr>
        </p:nvGraphicFramePr>
        <p:xfrm>
          <a:off x="774700" y="2667000"/>
          <a:ext cx="6934200" cy="2166938"/>
        </p:xfrm>
        <a:graphic>
          <a:graphicData uri="http://schemas.openxmlformats.org/presentationml/2006/ole">
            <mc:AlternateContent xmlns:mc="http://schemas.openxmlformats.org/markup-compatibility/2006">
              <mc:Choice xmlns:v="urn:schemas-microsoft-com:vml" Requires="v">
                <p:oleObj spid="_x0000_s198722" name="Equation" r:id="rId5" imgW="3416040" imgH="965160" progId="Equation.DSMT4">
                  <p:embed/>
                </p:oleObj>
              </mc:Choice>
              <mc:Fallback>
                <p:oleObj name="Equation" r:id="rId5" imgW="3416040" imgH="965160" progId="Equation.DSMT4">
                  <p:embed/>
                  <p:pic>
                    <p:nvPicPr>
                      <p:cNvPr id="0" name="Object 4"/>
                      <p:cNvPicPr>
                        <a:picLocks noChangeAspect="1" noChangeArrowheads="1"/>
                      </p:cNvPicPr>
                      <p:nvPr/>
                    </p:nvPicPr>
                    <p:blipFill>
                      <a:blip r:embed="rId6"/>
                      <a:srcRect/>
                      <a:stretch>
                        <a:fillRect/>
                      </a:stretch>
                    </p:blipFill>
                    <p:spPr bwMode="auto">
                      <a:xfrm>
                        <a:off x="774700" y="2667000"/>
                        <a:ext cx="6934200" cy="216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6882" name="Rectangle 2"/>
          <p:cNvSpPr>
            <a:spLocks noChangeArrowheads="1"/>
          </p:cNvSpPr>
          <p:nvPr/>
        </p:nvSpPr>
        <p:spPr bwMode="auto">
          <a:xfrm>
            <a:off x="0" y="28241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9682" name="Object 3"/>
          <p:cNvGraphicFramePr>
            <a:graphicFrameLocks noChangeAspect="1"/>
          </p:cNvGraphicFramePr>
          <p:nvPr/>
        </p:nvGraphicFramePr>
        <p:xfrm>
          <a:off x="827088" y="836613"/>
          <a:ext cx="7272337" cy="3028950"/>
        </p:xfrm>
        <a:graphic>
          <a:graphicData uri="http://schemas.openxmlformats.org/presentationml/2006/ole">
            <mc:AlternateContent xmlns:mc="http://schemas.openxmlformats.org/markup-compatibility/2006">
              <mc:Choice xmlns:v="urn:schemas-microsoft-com:vml" Requires="v">
                <p:oleObj spid="_x0000_s199715" name="公式" r:id="rId3" imgW="2908300" imgH="1206500" progId="Equation.3">
                  <p:embed/>
                </p:oleObj>
              </mc:Choice>
              <mc:Fallback>
                <p:oleObj name="公式" r:id="rId3" imgW="2908300" imgH="12065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836613"/>
                        <a:ext cx="7272337" cy="302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4" name="Rectangle 4"/>
          <p:cNvSpPr>
            <a:spLocks noChangeArrowheads="1"/>
          </p:cNvSpPr>
          <p:nvPr/>
        </p:nvSpPr>
        <p:spPr bwMode="auto">
          <a:xfrm>
            <a:off x="1116013" y="4437063"/>
            <a:ext cx="6686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dirty="0">
                <a:solidFill>
                  <a:schemeClr val="hlink"/>
                </a:solidFill>
                <a:latin typeface="Arial" charset="0"/>
              </a:rPr>
              <a:t>缺点：</a:t>
            </a:r>
            <a:r>
              <a:rPr lang="zh-CN" altLang="en-US" sz="3200" b="1" dirty="0">
                <a:solidFill>
                  <a:srgbClr val="00FF00"/>
                </a:solidFill>
                <a:latin typeface="Arial" charset="0"/>
              </a:rPr>
              <a:t>粗糙、失掉较多信息，解方程</a:t>
            </a:r>
          </a:p>
        </p:txBody>
      </p:sp>
    </p:spTree>
  </p:cSld>
  <p:clrMapOvr>
    <a:masterClrMapping/>
  </p:clrMapOvr>
  <p:transition spd="med">
    <p:zoom/>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790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en-US" altLang="zh-CN" b="1" smtClean="0">
                <a:solidFill>
                  <a:schemeClr val="hlink"/>
                </a:solidFill>
              </a:rPr>
              <a:t>2 . </a:t>
            </a:r>
            <a:r>
              <a:rPr lang="zh-CN" altLang="en-US" b="1" smtClean="0">
                <a:solidFill>
                  <a:schemeClr val="hlink"/>
                </a:solidFill>
              </a:rPr>
              <a:t>近似试探法</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例:  已知 </a:t>
            </a:r>
          </a:p>
        </p:txBody>
      </p:sp>
      <p:sp>
        <p:nvSpPr>
          <p:cNvPr id="507907" name="Rectangle 3"/>
          <p:cNvSpPr>
            <a:spLocks noChangeArrowheads="1"/>
          </p:cNvSpPr>
          <p:nvPr/>
        </p:nvSpPr>
        <p:spPr bwMode="auto">
          <a:xfrm>
            <a:off x="0" y="30622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0706" name="Object 4"/>
          <p:cNvGraphicFramePr>
            <a:graphicFrameLocks noChangeAspect="1"/>
          </p:cNvGraphicFramePr>
          <p:nvPr/>
        </p:nvGraphicFramePr>
        <p:xfrm>
          <a:off x="1116013" y="3141663"/>
          <a:ext cx="7056437" cy="2114550"/>
        </p:xfrm>
        <a:graphic>
          <a:graphicData uri="http://schemas.openxmlformats.org/presentationml/2006/ole">
            <mc:AlternateContent xmlns:mc="http://schemas.openxmlformats.org/markup-compatibility/2006">
              <mc:Choice xmlns:v="urn:schemas-microsoft-com:vml" Requires="v">
                <p:oleObj spid="_x0000_s200740" name="Equation" r:id="rId3" imgW="2450880" imgH="736560" progId="Equation.DSMT4">
                  <p:embed/>
                </p:oleObj>
              </mc:Choice>
              <mc:Fallback>
                <p:oleObj name="Equation" r:id="rId3" imgW="2450880" imgH="736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141663"/>
                        <a:ext cx="7056437" cy="211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7910" name="Rectangle 6"/>
          <p:cNvSpPr>
            <a:spLocks noChangeArrowheads="1"/>
          </p:cNvSpPr>
          <p:nvPr/>
        </p:nvSpPr>
        <p:spPr bwMode="auto">
          <a:xfrm>
            <a:off x="0" y="33051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73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9B4D8152-F3A2-44C7-8AD8-F94AF20B2C2D}"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95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t>  </a:t>
            </a:r>
          </a:p>
        </p:txBody>
      </p:sp>
      <p:sp>
        <p:nvSpPr>
          <p:cNvPr id="579587" name="Rectangle 3"/>
          <p:cNvSpPr>
            <a:spLocks noChangeArrowheads="1"/>
          </p:cNvSpPr>
          <p:nvPr/>
        </p:nvSpPr>
        <p:spPr bwMode="auto">
          <a:xfrm>
            <a:off x="0" y="30622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01734" name="Rectangle 5"/>
          <p:cNvSpPr>
            <a:spLocks noChangeArrowheads="1"/>
          </p:cNvSpPr>
          <p:nvPr/>
        </p:nvSpPr>
        <p:spPr bwMode="auto">
          <a:xfrm>
            <a:off x="611188" y="692150"/>
            <a:ext cx="27352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a:solidFill>
                  <a:schemeClr val="hlink"/>
                </a:solidFill>
                <a:latin typeface="Arial" charset="0"/>
              </a:rPr>
              <a:t>解：</a:t>
            </a:r>
            <a:r>
              <a:rPr lang="zh-CN" altLang="en-US" sz="3200" b="1">
                <a:solidFill>
                  <a:schemeClr val="tx1"/>
                </a:solidFill>
                <a:latin typeface="Arial" charset="0"/>
              </a:rPr>
              <a:t>由方程：</a:t>
            </a:r>
            <a:r>
              <a:rPr lang="zh-CN" altLang="en-US" sz="3200">
                <a:solidFill>
                  <a:schemeClr val="tx1"/>
                </a:solidFill>
                <a:latin typeface="Arial" charset="0"/>
              </a:rPr>
              <a:t> </a:t>
            </a:r>
          </a:p>
        </p:txBody>
      </p:sp>
      <p:sp>
        <p:nvSpPr>
          <p:cNvPr id="579590" name="Rectangle 6"/>
          <p:cNvSpPr>
            <a:spLocks noChangeArrowheads="1"/>
          </p:cNvSpPr>
          <p:nvPr/>
        </p:nvSpPr>
        <p:spPr bwMode="auto">
          <a:xfrm>
            <a:off x="0" y="33051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1730" name="Object 7"/>
          <p:cNvGraphicFramePr>
            <a:graphicFrameLocks noChangeAspect="1"/>
          </p:cNvGraphicFramePr>
          <p:nvPr/>
        </p:nvGraphicFramePr>
        <p:xfrm>
          <a:off x="611188" y="2708275"/>
          <a:ext cx="7956550" cy="703263"/>
        </p:xfrm>
        <a:graphic>
          <a:graphicData uri="http://schemas.openxmlformats.org/presentationml/2006/ole">
            <mc:AlternateContent xmlns:mc="http://schemas.openxmlformats.org/markup-compatibility/2006">
              <mc:Choice xmlns:v="urn:schemas-microsoft-com:vml" Requires="v">
                <p:oleObj spid="_x0000_s201766" name="Equation" r:id="rId3" imgW="2361960" imgH="253800" progId="Equation.3">
                  <p:embed/>
                </p:oleObj>
              </mc:Choice>
              <mc:Fallback>
                <p:oleObj name="Equation" r:id="rId3" imgW="2361960" imgH="253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08275"/>
                        <a:ext cx="795655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8930" name="Rectangle 2"/>
          <p:cNvSpPr>
            <a:spLocks noGrp="1" noChangeArrowheads="1"/>
          </p:cNvSpPr>
          <p:nvPr>
            <p:ph type="body" idx="1"/>
          </p:nvPr>
        </p:nvSpPr>
        <p:spPr>
          <a:xfrm>
            <a:off x="323850" y="765175"/>
            <a:ext cx="8662988" cy="5334000"/>
          </a:xfrm>
        </p:spPr>
        <p:txBody>
          <a:bodyPr/>
          <a:lstStyle/>
          <a:p>
            <a:pPr eaLnBrk="1" hangingPunct="1">
              <a:buFont typeface="Wingdings" pitchFamily="2" charset="2"/>
              <a:buNone/>
              <a:defRPr/>
            </a:pPr>
            <a:r>
              <a:rPr lang="zh-CN" altLang="en-US" b="1" smtClean="0">
                <a:solidFill>
                  <a:schemeClr val="hlink"/>
                </a:solidFill>
              </a:rPr>
              <a:t>显然只考虑</a:t>
            </a:r>
            <a:r>
              <a:rPr lang="zh-CN" altLang="en-US" smtClean="0">
                <a:solidFill>
                  <a:schemeClr val="accent2"/>
                </a:solidFill>
              </a:rPr>
              <a:t> </a:t>
            </a:r>
          </a:p>
        </p:txBody>
      </p:sp>
      <p:sp>
        <p:nvSpPr>
          <p:cNvPr id="508931" name="Rectangle 3"/>
          <p:cNvSpPr>
            <a:spLocks noChangeArrowheads="1"/>
          </p:cNvSpPr>
          <p:nvPr/>
        </p:nvSpPr>
        <p:spPr bwMode="auto">
          <a:xfrm>
            <a:off x="0" y="24812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2754" name="Object 4"/>
          <p:cNvGraphicFramePr>
            <a:graphicFrameLocks noChangeAspect="1"/>
          </p:cNvGraphicFramePr>
          <p:nvPr/>
        </p:nvGraphicFramePr>
        <p:xfrm>
          <a:off x="609600" y="1760538"/>
          <a:ext cx="7620000" cy="1390650"/>
        </p:xfrm>
        <a:graphic>
          <a:graphicData uri="http://schemas.openxmlformats.org/presentationml/2006/ole">
            <mc:AlternateContent xmlns:mc="http://schemas.openxmlformats.org/markup-compatibility/2006">
              <mc:Choice xmlns:v="urn:schemas-microsoft-com:vml" Requires="v">
                <p:oleObj spid="_x0000_s202818" name="Equation" r:id="rId3" imgW="2158920" imgH="482400" progId="Equation.DSMT4">
                  <p:embed/>
                </p:oleObj>
              </mc:Choice>
              <mc:Fallback>
                <p:oleObj name="Equation" r:id="rId3" imgW="215892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60538"/>
                        <a:ext cx="7620000"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5" name="Object 5"/>
          <p:cNvGraphicFramePr>
            <a:graphicFrameLocks noChangeAspect="1"/>
          </p:cNvGraphicFramePr>
          <p:nvPr/>
        </p:nvGraphicFramePr>
        <p:xfrm>
          <a:off x="323850" y="3860800"/>
          <a:ext cx="8464550" cy="1835150"/>
        </p:xfrm>
        <a:graphic>
          <a:graphicData uri="http://schemas.openxmlformats.org/presentationml/2006/ole">
            <mc:AlternateContent xmlns:mc="http://schemas.openxmlformats.org/markup-compatibility/2006">
              <mc:Choice xmlns:v="urn:schemas-microsoft-com:vml" Requires="v">
                <p:oleObj spid="_x0000_s202819" name="Equation" r:id="rId5" imgW="2628720" imgH="698400" progId="Equation.DSMT4">
                  <p:embed/>
                </p:oleObj>
              </mc:Choice>
              <mc:Fallback>
                <p:oleObj name="Equation" r:id="rId5" imgW="2628720" imgH="698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860800"/>
                        <a:ext cx="8464550" cy="183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9955" name="Rectangle 3"/>
          <p:cNvSpPr>
            <a:spLocks noGrp="1" noChangeArrowheads="1"/>
          </p:cNvSpPr>
          <p:nvPr>
            <p:ph type="body" idx="1"/>
          </p:nvPr>
        </p:nvSpPr>
        <p:spPr>
          <a:xfrm>
            <a:off x="323850" y="533400"/>
            <a:ext cx="8662988" cy="5565775"/>
          </a:xfrm>
        </p:spPr>
        <p:txBody>
          <a:bodyPr/>
          <a:lstStyle/>
          <a:p>
            <a:pPr eaLnBrk="1" hangingPunct="1">
              <a:buFont typeface="Wingdings" pitchFamily="2" charset="2"/>
              <a:buNone/>
              <a:defRPr/>
            </a:pPr>
            <a:r>
              <a:rPr lang="zh-CN" altLang="en-US" smtClean="0"/>
              <a:t>  </a:t>
            </a:r>
          </a:p>
        </p:txBody>
      </p:sp>
      <p:graphicFrame>
        <p:nvGraphicFramePr>
          <p:cNvPr id="203778" name="Object 4"/>
          <p:cNvGraphicFramePr>
            <a:graphicFrameLocks noChangeAspect="1"/>
          </p:cNvGraphicFramePr>
          <p:nvPr/>
        </p:nvGraphicFramePr>
        <p:xfrm>
          <a:off x="228600" y="1143000"/>
          <a:ext cx="8458200" cy="1976438"/>
        </p:xfrm>
        <a:graphic>
          <a:graphicData uri="http://schemas.openxmlformats.org/presentationml/2006/ole">
            <mc:AlternateContent xmlns:mc="http://schemas.openxmlformats.org/markup-compatibility/2006">
              <mc:Choice xmlns:v="urn:schemas-microsoft-com:vml" Requires="v">
                <p:oleObj spid="_x0000_s203810" name="Equation" r:id="rId3" imgW="2438280" imgH="698400" progId="Equation.DSMT4">
                  <p:embed/>
                </p:oleObj>
              </mc:Choice>
              <mc:Fallback>
                <p:oleObj name="Equation" r:id="rId3" imgW="2438280" imgH="698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143000"/>
                        <a:ext cx="8458200" cy="197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250825" y="981075"/>
            <a:ext cx="8662988" cy="4830763"/>
          </a:xfrm>
        </p:spPr>
        <p:txBody>
          <a:bodyPr/>
          <a:lstStyle/>
          <a:p>
            <a:pPr eaLnBrk="1" hangingPunct="1">
              <a:buFont typeface="Wingdings" pitchFamily="2" charset="2"/>
              <a:buNone/>
              <a:defRPr/>
            </a:pPr>
            <a:r>
              <a:rPr lang="en-US" altLang="zh-CN" b="1" dirty="0" smtClean="0">
                <a:solidFill>
                  <a:srgbClr val="00FF00"/>
                </a:solidFill>
              </a:rPr>
              <a:t>b. </a:t>
            </a:r>
            <a:r>
              <a:rPr lang="zh-CN" altLang="en-US" b="1" dirty="0" smtClean="0">
                <a:solidFill>
                  <a:srgbClr val="00FF00"/>
                </a:solidFill>
              </a:rPr>
              <a:t>无限论域表示</a:t>
            </a:r>
          </a:p>
          <a:p>
            <a:pPr eaLnBrk="1" hangingPunct="1">
              <a:buFont typeface="Wingdings" pitchFamily="2" charset="2"/>
              <a:buNone/>
              <a:defRPr/>
            </a:pPr>
            <a:r>
              <a:rPr lang="zh-CN" altLang="en-US" b="1" dirty="0" smtClean="0"/>
              <a:t>   设论域</a:t>
            </a:r>
            <a:r>
              <a:rPr lang="en-US" altLang="zh-CN" b="1" dirty="0" smtClean="0"/>
              <a:t>U</a:t>
            </a:r>
            <a:r>
              <a:rPr lang="zh-CN" altLang="en-US" b="1" dirty="0" smtClean="0"/>
              <a:t>是无限集合，则</a:t>
            </a:r>
            <a:r>
              <a:rPr lang="en-US" altLang="zh-CN" b="1" dirty="0" smtClean="0"/>
              <a:t>U</a:t>
            </a:r>
            <a:r>
              <a:rPr lang="zh-CN" altLang="en-US" b="1" dirty="0" smtClean="0"/>
              <a:t>上的模糊子集</a:t>
            </a:r>
            <a:r>
              <a:rPr lang="en-US" altLang="zh-CN" b="1" u="sng" dirty="0" smtClean="0"/>
              <a:t>A</a:t>
            </a:r>
            <a:r>
              <a:rPr lang="zh-CN" altLang="en-US" b="1" dirty="0" smtClean="0"/>
              <a:t>为：</a:t>
            </a:r>
          </a:p>
          <a:p>
            <a:pPr eaLnBrk="1" hangingPunct="1">
              <a:defRPr/>
            </a:pPr>
            <a:endParaRPr lang="zh-CN" altLang="en-US" dirty="0" smtClean="0"/>
          </a:p>
        </p:txBody>
      </p:sp>
      <p:graphicFrame>
        <p:nvGraphicFramePr>
          <p:cNvPr id="11266" name="Object 4"/>
          <p:cNvGraphicFramePr>
            <a:graphicFrameLocks noGrp="1" noChangeAspect="1"/>
          </p:cNvGraphicFramePr>
          <p:nvPr>
            <p:ph type="title"/>
          </p:nvPr>
        </p:nvGraphicFramePr>
        <p:xfrm>
          <a:off x="1547813" y="3357563"/>
          <a:ext cx="5437187" cy="1465262"/>
        </p:xfrm>
        <a:graphic>
          <a:graphicData uri="http://schemas.openxmlformats.org/presentationml/2006/ole">
            <mc:AlternateContent xmlns:mc="http://schemas.openxmlformats.org/markup-compatibility/2006">
              <mc:Choice xmlns:v="urn:schemas-microsoft-com:vml" Requires="v">
                <p:oleObj spid="_x0000_s11298" name="Equation" r:id="rId3" imgW="1130040" imgH="304560" progId="Equation.3">
                  <p:embed/>
                </p:oleObj>
              </mc:Choice>
              <mc:Fallback>
                <p:oleObj name="Equation" r:id="rId3" imgW="1130040" imgH="3045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357563"/>
                        <a:ext cx="5437187" cy="1465262"/>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0978" name="Rectangle 2"/>
          <p:cNvSpPr>
            <a:spLocks noGrp="1" noRot="1" noChangeArrowheads="1"/>
          </p:cNvSpPr>
          <p:nvPr>
            <p:ph type="title"/>
          </p:nvPr>
        </p:nvSpPr>
        <p:spPr/>
        <p:txBody>
          <a:bodyPr/>
          <a:lstStyle/>
          <a:p>
            <a:pPr eaLnBrk="1" hangingPunct="1">
              <a:defRPr/>
            </a:pPr>
            <a:r>
              <a:rPr lang="zh-CN" altLang="en-US" smtClean="0">
                <a:solidFill>
                  <a:schemeClr val="tx1"/>
                </a:solidFill>
                <a:latin typeface="黑体" pitchFamily="2" charset="-122"/>
                <a:ea typeface="黑体" pitchFamily="2" charset="-122"/>
              </a:rPr>
              <a:t>小 结</a:t>
            </a:r>
          </a:p>
        </p:txBody>
      </p:sp>
      <p:sp>
        <p:nvSpPr>
          <p:cNvPr id="510979" name="Rectangle 3"/>
          <p:cNvSpPr>
            <a:spLocks noGrp="1" noChangeArrowheads="1"/>
          </p:cNvSpPr>
          <p:nvPr>
            <p:ph type="body" idx="1"/>
          </p:nvPr>
        </p:nvSpPr>
        <p:spPr/>
        <p:txBody>
          <a:bodyPr/>
          <a:lstStyle/>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1.模糊集合的定义</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2.模糊集合的表示方法</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3.模糊集合基本运算</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4.隶属函数的确定方法</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5.模糊关系与模糊矩阵</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6.模糊变换</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7.模糊逻辑</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8.模糊命题</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9.扩张原理</a:t>
            </a:r>
          </a:p>
        </p:txBody>
      </p:sp>
    </p:spTree>
  </p:cSld>
  <p:clrMapOvr>
    <a:masterClrMapping/>
  </p:clrMapOvr>
  <p:transition spd="med">
    <p:zoom/>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9171" name="Rectangle 3"/>
          <p:cNvSpPr>
            <a:spLocks noGrp="1" noChangeArrowheads="1"/>
          </p:cNvSpPr>
          <p:nvPr>
            <p:ph type="body" idx="1"/>
          </p:nvPr>
        </p:nvSpPr>
        <p:spPr>
          <a:xfrm>
            <a:off x="323850" y="533400"/>
            <a:ext cx="8662988" cy="5565775"/>
          </a:xfrm>
        </p:spPr>
        <p:txBody>
          <a:bodyPr/>
          <a:lstStyle/>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10.模糊语言</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11.模糊语言算子</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12.模糊语言变量</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13.模糊推理句</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14.模糊推理方法</a:t>
            </a:r>
          </a:p>
          <a:p>
            <a:pPr marL="609600" indent="-609600" eaLnBrk="1" hangingPunct="1">
              <a:buFont typeface="Wingdings" pitchFamily="2" charset="2"/>
              <a:buNone/>
              <a:defRPr/>
            </a:pPr>
            <a:endParaRPr lang="zh-CN" altLang="en-US" sz="2800" b="1" smtClean="0">
              <a:solidFill>
                <a:schemeClr val="hlink"/>
              </a:solidFill>
              <a:latin typeface="黑体" pitchFamily="2" charset="-122"/>
              <a:ea typeface="黑体" pitchFamily="2" charset="-122"/>
            </a:endParaRPr>
          </a:p>
        </p:txBody>
      </p:sp>
    </p:spTree>
  </p:cSld>
  <p:clrMapOvr>
    <a:masterClrMapping/>
  </p:clrMapOvr>
  <p:transition spd="med">
    <p:zoom/>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A6115226-295E-455A-A0D9-9EC04B7387B6}"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88803" name="Rectangle 3"/>
          <p:cNvSpPr>
            <a:spLocks noGrp="1" noChangeArrowheads="1"/>
          </p:cNvSpPr>
          <p:nvPr>
            <p:ph type="body" idx="1"/>
          </p:nvPr>
        </p:nvSpPr>
        <p:spPr>
          <a:xfrm>
            <a:off x="457200" y="549275"/>
            <a:ext cx="8229600" cy="5576888"/>
          </a:xfrm>
        </p:spPr>
        <p:txBody>
          <a:bodyPr/>
          <a:lstStyle/>
          <a:p>
            <a:pPr eaLnBrk="1" hangingPunct="1">
              <a:buFont typeface="Wingdings" pitchFamily="2" charset="2"/>
              <a:buNone/>
              <a:defRPr/>
            </a:pPr>
            <a:r>
              <a:rPr lang="zh-CN" altLang="en-US" smtClean="0"/>
              <a:t>  </a:t>
            </a:r>
          </a:p>
        </p:txBody>
      </p:sp>
      <p:pic>
        <p:nvPicPr>
          <p:cNvPr id="252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8" y="1412776"/>
            <a:ext cx="7992888" cy="427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C3901F1-9ABA-41A5-B541-897478CDBBB0}"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89827" name="Rectangle 3"/>
          <p:cNvSpPr>
            <a:spLocks noGrp="1" noChangeArrowheads="1"/>
          </p:cNvSpPr>
          <p:nvPr>
            <p:ph type="body" idx="1"/>
          </p:nvPr>
        </p:nvSpPr>
        <p:spPr>
          <a:xfrm>
            <a:off x="457200" y="0"/>
            <a:ext cx="8686800" cy="6126163"/>
          </a:xfrm>
        </p:spPr>
        <p:txBody>
          <a:bodyPr/>
          <a:lstStyle/>
          <a:p>
            <a:pPr eaLnBrk="1" hangingPunct="1">
              <a:buFont typeface="Wingdings" pitchFamily="2" charset="2"/>
              <a:buNone/>
              <a:defRPr/>
            </a:pPr>
            <a:r>
              <a:rPr lang="zh-CN" altLang="en-US" smtClean="0"/>
              <a:t>  </a:t>
            </a:r>
          </a:p>
        </p:txBody>
      </p:sp>
      <p:pic>
        <p:nvPicPr>
          <p:cNvPr id="253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0"/>
            <a:ext cx="7923213"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A479C5A9-B502-4604-86DA-BCA7F7CDDD17}" type="datetime1">
              <a:rPr lang="zh-CN" altLang="en-US" smtClean="0"/>
              <a:pPr>
                <a:defRPr/>
              </a:pPr>
              <a:t>2018/10/30</a:t>
            </a:fld>
            <a:endParaRPr lang="en-US" altLang="zh-CN"/>
          </a:p>
        </p:txBody>
      </p:sp>
      <p:pic>
        <p:nvPicPr>
          <p:cNvPr id="286722" name="Picture 2" descr="C:\Users\normanz\Desktop\IMG_20181030_1310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56" y="116632"/>
            <a:ext cx="6120680"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561420"/>
      </p:ext>
    </p:extLst>
  </p:cSld>
  <p:clrMapOvr>
    <a:masterClrMapping/>
  </p:clrMapOvr>
  <p:transition spd="med">
    <p:zoom/>
  </p:transition>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fld id="{A479C5A9-B502-4604-86DA-BCA7F7CDDD17}" type="datetime1">
              <a:rPr lang="zh-CN" altLang="en-US" smtClean="0"/>
              <a:pPr>
                <a:defRPr/>
              </a:pPr>
              <a:t>2018/10/30</a:t>
            </a:fld>
            <a:endParaRPr lang="en-US" altLang="zh-CN"/>
          </a:p>
        </p:txBody>
      </p:sp>
      <p:pic>
        <p:nvPicPr>
          <p:cNvPr id="287746" name="Picture 2" descr="C:\Users\normanz\Desktop\IMG_20181030_13103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16632"/>
            <a:ext cx="5800725" cy="6741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984223"/>
      </p:ext>
    </p:extLst>
  </p:cSld>
  <p:clrMapOvr>
    <a:masterClrMapping/>
  </p:clrMapOvr>
  <p:transition spd="med">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290" name="Object 5"/>
          <p:cNvGraphicFramePr>
            <a:graphicFrameLocks noGrp="1" noChangeAspect="1"/>
          </p:cNvGraphicFramePr>
          <p:nvPr>
            <p:ph idx="1"/>
          </p:nvPr>
        </p:nvGraphicFramePr>
        <p:xfrm>
          <a:off x="1009650" y="2627313"/>
          <a:ext cx="6313488" cy="2259012"/>
        </p:xfrm>
        <a:graphic>
          <a:graphicData uri="http://schemas.openxmlformats.org/presentationml/2006/ole">
            <mc:AlternateContent xmlns:mc="http://schemas.openxmlformats.org/markup-compatibility/2006">
              <mc:Choice xmlns:v="urn:schemas-microsoft-com:vml" Requires="v">
                <p:oleObj spid="_x0000_s12353" name="Equation" r:id="rId3" imgW="2768400" imgH="990360" progId="Equation.DSMT4">
                  <p:embed/>
                </p:oleObj>
              </mc:Choice>
              <mc:Fallback>
                <p:oleObj name="Equation" r:id="rId3" imgW="2768400" imgH="9903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 y="2627313"/>
                        <a:ext cx="6313488" cy="2259012"/>
                      </a:xfrm>
                      <a:prstGeom prst="rect">
                        <a:avLst/>
                      </a:prstGeom>
                    </p:spPr>
                  </p:pic>
                </p:oleObj>
              </mc:Fallback>
            </mc:AlternateContent>
          </a:graphicData>
        </a:graphic>
      </p:graphicFrame>
      <p:sp>
        <p:nvSpPr>
          <p:cNvPr id="12292" name="Rectangle 7"/>
          <p:cNvSpPr>
            <a:spLocks noChangeArrowheads="1"/>
          </p:cNvSpPr>
          <p:nvPr/>
        </p:nvSpPr>
        <p:spPr bwMode="auto">
          <a:xfrm>
            <a:off x="323850" y="692150"/>
            <a:ext cx="85693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kumimoji="1" lang="en-US" altLang="zh-CN" sz="3200" b="1">
                <a:solidFill>
                  <a:srgbClr val="00FF00"/>
                </a:solidFill>
                <a:latin typeface="Arial" charset="0"/>
              </a:rPr>
              <a:t>C. </a:t>
            </a:r>
            <a:r>
              <a:rPr kumimoji="1" lang="zh-CN" altLang="en-US" sz="3200" b="1">
                <a:solidFill>
                  <a:srgbClr val="00FF00"/>
                </a:solidFill>
                <a:latin typeface="Arial" charset="0"/>
              </a:rPr>
              <a:t>解析表示法</a:t>
            </a:r>
          </a:p>
          <a:p>
            <a:pPr algn="l" eaLnBrk="1" hangingPunct="1">
              <a:lnSpc>
                <a:spcPct val="100000"/>
              </a:lnSpc>
              <a:spcBef>
                <a:spcPct val="0"/>
              </a:spcBef>
              <a:buClrTx/>
              <a:buSzTx/>
              <a:buFontTx/>
              <a:buNone/>
            </a:pPr>
            <a:r>
              <a:rPr kumimoji="1" lang="zh-CN" altLang="en-US" sz="3200" b="1">
                <a:solidFill>
                  <a:schemeClr val="tx1"/>
                </a:solidFill>
                <a:latin typeface="Arial" charset="0"/>
              </a:rPr>
              <a:t>  </a:t>
            </a:r>
            <a:r>
              <a:rPr kumimoji="1" lang="zh-CN" altLang="en-US" sz="3200" b="1">
                <a:solidFill>
                  <a:srgbClr val="FF3300"/>
                </a:solidFill>
                <a:latin typeface="Arial" charset="0"/>
              </a:rPr>
              <a:t>设</a:t>
            </a:r>
            <a:r>
              <a:rPr kumimoji="1" lang="zh-CN" altLang="en-US" sz="3200" b="1">
                <a:solidFill>
                  <a:schemeClr val="tx1"/>
                </a:solidFill>
                <a:latin typeface="Arial" charset="0"/>
              </a:rPr>
              <a:t>论域</a:t>
            </a:r>
            <a:r>
              <a:rPr kumimoji="1" lang="en-US" altLang="zh-CN" sz="3200" b="1">
                <a:solidFill>
                  <a:schemeClr val="tx1"/>
                </a:solidFill>
                <a:latin typeface="Arial" charset="0"/>
              </a:rPr>
              <a:t>U</a:t>
            </a:r>
            <a:r>
              <a:rPr kumimoji="1" lang="zh-CN" altLang="en-US" sz="3200" b="1">
                <a:solidFill>
                  <a:schemeClr val="tx1"/>
                </a:solidFill>
                <a:latin typeface="Arial" charset="0"/>
              </a:rPr>
              <a:t>为人的年龄，  </a:t>
            </a:r>
            <a:r>
              <a:rPr kumimoji="1" lang="en-US" altLang="zh-CN" sz="3200" b="1">
                <a:solidFill>
                  <a:schemeClr val="tx1"/>
                </a:solidFill>
                <a:latin typeface="Arial" charset="0"/>
              </a:rPr>
              <a:t>U=[0</a:t>
            </a:r>
            <a:r>
              <a:rPr kumimoji="1" lang="zh-CN" altLang="en-US" sz="3200" b="1">
                <a:solidFill>
                  <a:schemeClr val="tx1"/>
                </a:solidFill>
                <a:latin typeface="Arial" charset="0"/>
              </a:rPr>
              <a:t>，</a:t>
            </a:r>
            <a:r>
              <a:rPr kumimoji="1" lang="en-US" altLang="zh-CN" sz="3200" b="1">
                <a:solidFill>
                  <a:schemeClr val="tx1"/>
                </a:solidFill>
                <a:latin typeface="Arial" charset="0"/>
              </a:rPr>
              <a:t>100]</a:t>
            </a:r>
          </a:p>
          <a:p>
            <a:pPr algn="l" eaLnBrk="1" hangingPunct="1">
              <a:lnSpc>
                <a:spcPct val="100000"/>
              </a:lnSpc>
              <a:spcBef>
                <a:spcPct val="0"/>
              </a:spcBef>
              <a:buClrTx/>
              <a:buSzTx/>
              <a:buFontTx/>
              <a:buNone/>
            </a:pPr>
            <a:r>
              <a:rPr kumimoji="1" lang="en-US" altLang="zh-CN" sz="3200" b="1">
                <a:solidFill>
                  <a:schemeClr val="accent2"/>
                </a:solidFill>
                <a:latin typeface="Arial" charset="0"/>
              </a:rPr>
              <a:t> </a:t>
            </a:r>
            <a:r>
              <a:rPr kumimoji="1" lang="en-US" altLang="zh-CN" sz="3200" b="1">
                <a:solidFill>
                  <a:schemeClr val="hlink"/>
                </a:solidFill>
                <a:latin typeface="Arial" charset="0"/>
              </a:rPr>
              <a:t> </a:t>
            </a:r>
            <a:r>
              <a:rPr kumimoji="1" lang="en-US" altLang="zh-CN" sz="3200" b="1">
                <a:solidFill>
                  <a:schemeClr val="hlink"/>
                </a:solidFill>
                <a:latin typeface="宋体" charset="-122"/>
              </a:rPr>
              <a:t>Zadeh</a:t>
            </a:r>
            <a:r>
              <a:rPr kumimoji="1" lang="zh-CN" altLang="en-US" sz="3200" b="1">
                <a:solidFill>
                  <a:schemeClr val="tx1"/>
                </a:solidFill>
                <a:latin typeface="Arial" charset="0"/>
              </a:rPr>
              <a:t>给出“</a:t>
            </a:r>
            <a:r>
              <a:rPr kumimoji="1" lang="zh-CN" altLang="en-US" sz="3200" b="1">
                <a:solidFill>
                  <a:srgbClr val="FF3300"/>
                </a:solidFill>
                <a:latin typeface="Arial" charset="0"/>
              </a:rPr>
              <a:t>年老</a:t>
            </a:r>
            <a:r>
              <a:rPr kumimoji="1" lang="zh-CN" altLang="en-US" sz="3200" b="1">
                <a:solidFill>
                  <a:schemeClr val="tx1"/>
                </a:solidFill>
                <a:latin typeface="Arial" charset="0"/>
              </a:rPr>
              <a:t>”和“</a:t>
            </a:r>
            <a:r>
              <a:rPr kumimoji="1" lang="zh-CN" altLang="en-US" sz="3200" b="1">
                <a:solidFill>
                  <a:srgbClr val="FF3300"/>
                </a:solidFill>
                <a:latin typeface="Arial" charset="0"/>
              </a:rPr>
              <a:t>年轻</a:t>
            </a:r>
            <a:r>
              <a:rPr kumimoji="1" lang="zh-CN" altLang="en-US" sz="3200" b="1">
                <a:solidFill>
                  <a:schemeClr val="tx1"/>
                </a:solidFill>
                <a:latin typeface="Arial" charset="0"/>
              </a:rPr>
              <a:t>”上的</a:t>
            </a:r>
            <a:r>
              <a:rPr kumimoji="1" lang="zh-CN" altLang="en-US" sz="3200" b="1">
                <a:solidFill>
                  <a:srgbClr val="00FF00"/>
                </a:solidFill>
                <a:latin typeface="Arial" charset="0"/>
              </a:rPr>
              <a:t>隶属函数</a:t>
            </a:r>
          </a:p>
        </p:txBody>
      </p:sp>
      <p:graphicFrame>
        <p:nvGraphicFramePr>
          <p:cNvPr id="12291" name="Object 9"/>
          <p:cNvGraphicFramePr>
            <a:graphicFrameLocks noChangeAspect="1"/>
          </p:cNvGraphicFramePr>
          <p:nvPr/>
        </p:nvGraphicFramePr>
        <p:xfrm>
          <a:off x="1042988" y="4643438"/>
          <a:ext cx="6134100" cy="2214562"/>
        </p:xfrm>
        <a:graphic>
          <a:graphicData uri="http://schemas.openxmlformats.org/presentationml/2006/ole">
            <mc:AlternateContent xmlns:mc="http://schemas.openxmlformats.org/markup-compatibility/2006">
              <mc:Choice xmlns:v="urn:schemas-microsoft-com:vml" Requires="v">
                <p:oleObj spid="_x0000_s12354" name="Equation" r:id="rId5" imgW="2743200" imgH="990360" progId="Equation.DSMT4">
                  <p:embed/>
                </p:oleObj>
              </mc:Choice>
              <mc:Fallback>
                <p:oleObj name="Equation" r:id="rId5" imgW="2743200" imgH="99036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643438"/>
                        <a:ext cx="6134100" cy="221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314" name="Object 4"/>
          <p:cNvGraphicFramePr>
            <a:graphicFrameLocks noGrp="1" noChangeAspect="1"/>
          </p:cNvGraphicFramePr>
          <p:nvPr>
            <p:ph idx="1"/>
          </p:nvPr>
        </p:nvGraphicFramePr>
        <p:xfrm>
          <a:off x="1258888" y="1700213"/>
          <a:ext cx="6565900" cy="3430587"/>
        </p:xfrm>
        <a:graphic>
          <a:graphicData uri="http://schemas.openxmlformats.org/presentationml/2006/ole">
            <mc:AlternateContent xmlns:mc="http://schemas.openxmlformats.org/markup-compatibility/2006">
              <mc:Choice xmlns:v="urn:schemas-microsoft-com:vml" Requires="v">
                <p:oleObj spid="_x0000_s13345" name="Flash Movie" r:id="rId3" imgW="6238800" imgH="3304440" progId="">
                  <p:embed/>
                </p:oleObj>
              </mc:Choice>
              <mc:Fallback>
                <p:oleObj name="Flash Movie" r:id="rId3" imgW="6238800" imgH="33044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6565900" cy="343058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d.</a:t>
            </a:r>
            <a:r>
              <a:rPr lang="zh-CN" altLang="en-US" sz="3200" smtClean="0">
                <a:solidFill>
                  <a:srgbClr val="00FF00"/>
                </a:solidFill>
              </a:rPr>
              <a:t>向量表示法</a:t>
            </a:r>
          </a:p>
        </p:txBody>
      </p:sp>
      <p:sp>
        <p:nvSpPr>
          <p:cNvPr id="270339" name="Rectangle 3"/>
          <p:cNvSpPr>
            <a:spLocks noGrp="1" noChangeArrowheads="1"/>
          </p:cNvSpPr>
          <p:nvPr>
            <p:ph type="body" idx="1"/>
          </p:nvPr>
        </p:nvSpPr>
        <p:spPr>
          <a:xfrm>
            <a:off x="468313" y="1557338"/>
            <a:ext cx="8229600" cy="4525962"/>
          </a:xfrm>
        </p:spPr>
        <p:txBody>
          <a:bodyPr/>
          <a:lstStyle/>
          <a:p>
            <a:pPr eaLnBrk="1" hangingPunct="1">
              <a:buFont typeface="Wingdings" pitchFamily="2" charset="2"/>
              <a:buNone/>
              <a:defRPr/>
            </a:pPr>
            <a:r>
              <a:rPr lang="zh-CN" altLang="en-US" b="1" smtClean="0">
                <a:solidFill>
                  <a:schemeClr val="hlink"/>
                </a:solidFill>
              </a:rPr>
              <a:t>设</a:t>
            </a:r>
            <a:r>
              <a:rPr lang="zh-CN" altLang="en-US" smtClean="0">
                <a:solidFill>
                  <a:schemeClr val="hlink"/>
                </a:solidFill>
              </a:rPr>
              <a:t>：</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4338" name="Object 4"/>
          <p:cNvGraphicFramePr>
            <a:graphicFrameLocks noChangeAspect="1"/>
          </p:cNvGraphicFramePr>
          <p:nvPr/>
        </p:nvGraphicFramePr>
        <p:xfrm>
          <a:off x="1219200" y="1557338"/>
          <a:ext cx="7924800" cy="647700"/>
        </p:xfrm>
        <a:graphic>
          <a:graphicData uri="http://schemas.openxmlformats.org/presentationml/2006/ole">
            <mc:AlternateContent xmlns:mc="http://schemas.openxmlformats.org/markup-compatibility/2006">
              <mc:Choice xmlns:v="urn:schemas-microsoft-com:vml" Requires="v">
                <p:oleObj spid="_x0000_s14433" name="Equation" r:id="rId3" imgW="3276360" imgH="253800" progId="Equation.DSMT4">
                  <p:embed/>
                </p:oleObj>
              </mc:Choice>
              <mc:Fallback>
                <p:oleObj name="Equation" r:id="rId3" imgW="32763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57338"/>
                        <a:ext cx="7924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5"/>
          <p:cNvGraphicFramePr>
            <a:graphicFrameLocks noChangeAspect="1"/>
          </p:cNvGraphicFramePr>
          <p:nvPr/>
        </p:nvGraphicFramePr>
        <p:xfrm>
          <a:off x="611188" y="3141663"/>
          <a:ext cx="4953000" cy="717550"/>
        </p:xfrm>
        <a:graphic>
          <a:graphicData uri="http://schemas.openxmlformats.org/presentationml/2006/ole">
            <mc:AlternateContent xmlns:mc="http://schemas.openxmlformats.org/markup-compatibility/2006">
              <mc:Choice xmlns:v="urn:schemas-microsoft-com:vml" Requires="v">
                <p:oleObj spid="_x0000_s14434" name="Equation" r:id="rId5" imgW="1752480" imgH="253800" progId="Equation.DSMT4">
                  <p:embed/>
                </p:oleObj>
              </mc:Choice>
              <mc:Fallback>
                <p:oleObj name="Equation" r:id="rId5" imgW="175248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141663"/>
                        <a:ext cx="49530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6"/>
          <p:cNvGraphicFramePr>
            <a:graphicFrameLocks noChangeAspect="1"/>
          </p:cNvGraphicFramePr>
          <p:nvPr/>
        </p:nvGraphicFramePr>
        <p:xfrm>
          <a:off x="468313" y="4797425"/>
          <a:ext cx="6424612" cy="646113"/>
        </p:xfrm>
        <a:graphic>
          <a:graphicData uri="http://schemas.openxmlformats.org/presentationml/2006/ole">
            <mc:AlternateContent xmlns:mc="http://schemas.openxmlformats.org/markup-compatibility/2006">
              <mc:Choice xmlns:v="urn:schemas-microsoft-com:vml" Requires="v">
                <p:oleObj spid="_x0000_s14435" name="Equation" r:id="rId7" imgW="2273040" imgH="228600" progId="Equation.DSMT4">
                  <p:embed/>
                </p:oleObj>
              </mc:Choice>
              <mc:Fallback>
                <p:oleObj name="Equation" r:id="rId7" imgW="22730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797425"/>
                        <a:ext cx="6424612"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D094623-907B-4A28-B7F0-79FED132150C}"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64227" name="Rectangle 3"/>
          <p:cNvSpPr>
            <a:spLocks noGrp="1" noChangeArrowheads="1"/>
          </p:cNvSpPr>
          <p:nvPr>
            <p:ph type="body" idx="1"/>
          </p:nvPr>
        </p:nvSpPr>
        <p:spPr>
          <a:xfrm>
            <a:off x="468313" y="1052513"/>
            <a:ext cx="8229600" cy="4525962"/>
          </a:xfrm>
        </p:spPr>
        <p:txBody>
          <a:bodyPr/>
          <a:lstStyle/>
          <a:p>
            <a:pPr eaLnBrk="1" hangingPunct="1">
              <a:buFont typeface="Wingdings" pitchFamily="2" charset="2"/>
              <a:buNone/>
              <a:defRPr/>
            </a:pPr>
            <a:r>
              <a:rPr lang="en-US" altLang="zh-CN" b="1" smtClean="0">
                <a:solidFill>
                  <a:srgbClr val="00FF00"/>
                </a:solidFill>
              </a:rPr>
              <a:t>e.</a:t>
            </a:r>
            <a:r>
              <a:rPr lang="zh-CN" altLang="en-US" b="1" smtClean="0">
                <a:solidFill>
                  <a:srgbClr val="00FF00"/>
                </a:solidFill>
              </a:rPr>
              <a:t>序偶法</a:t>
            </a:r>
          </a:p>
          <a:p>
            <a:pPr eaLnBrk="1" hangingPunct="1">
              <a:buFont typeface="Wingdings" pitchFamily="2" charset="2"/>
              <a:buNone/>
              <a:defRPr/>
            </a:pPr>
            <a:r>
              <a:rPr lang="zh-CN" altLang="en-US" b="1" smtClean="0">
                <a:solidFill>
                  <a:schemeClr val="hlink"/>
                </a:solidFill>
              </a:rPr>
              <a:t>设：</a:t>
            </a:r>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5362" name="Object 4"/>
          <p:cNvGraphicFramePr>
            <a:graphicFrameLocks noChangeAspect="1"/>
          </p:cNvGraphicFramePr>
          <p:nvPr/>
        </p:nvGraphicFramePr>
        <p:xfrm>
          <a:off x="1219200" y="1700213"/>
          <a:ext cx="7924800" cy="647700"/>
        </p:xfrm>
        <a:graphic>
          <a:graphicData uri="http://schemas.openxmlformats.org/presentationml/2006/ole">
            <mc:AlternateContent xmlns:mc="http://schemas.openxmlformats.org/markup-compatibility/2006">
              <mc:Choice xmlns:v="urn:schemas-microsoft-com:vml" Requires="v">
                <p:oleObj spid="_x0000_s15457" name="Equation" r:id="rId3" imgW="3276360" imgH="253800" progId="Equation.DSMT4">
                  <p:embed/>
                </p:oleObj>
              </mc:Choice>
              <mc:Fallback>
                <p:oleObj name="Equation" r:id="rId3" imgW="32763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00213"/>
                        <a:ext cx="7924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5"/>
          <p:cNvGraphicFramePr>
            <a:graphicFrameLocks noChangeAspect="1"/>
          </p:cNvGraphicFramePr>
          <p:nvPr/>
        </p:nvGraphicFramePr>
        <p:xfrm>
          <a:off x="539750" y="3068638"/>
          <a:ext cx="7043738" cy="693737"/>
        </p:xfrm>
        <a:graphic>
          <a:graphicData uri="http://schemas.openxmlformats.org/presentationml/2006/ole">
            <mc:AlternateContent xmlns:mc="http://schemas.openxmlformats.org/markup-compatibility/2006">
              <mc:Choice xmlns:v="urn:schemas-microsoft-com:vml" Requires="v">
                <p:oleObj spid="_x0000_s15458" name="Equation" r:id="rId5" imgW="2577960" imgH="253800" progId="Equation.DSMT4">
                  <p:embed/>
                </p:oleObj>
              </mc:Choice>
              <mc:Fallback>
                <p:oleObj name="Equation" r:id="rId5" imgW="257796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068638"/>
                        <a:ext cx="7043738"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6"/>
          <p:cNvGraphicFramePr>
            <a:graphicFrameLocks noChangeAspect="1"/>
          </p:cNvGraphicFramePr>
          <p:nvPr/>
        </p:nvGraphicFramePr>
        <p:xfrm>
          <a:off x="539750" y="4652963"/>
          <a:ext cx="6424613" cy="646112"/>
        </p:xfrm>
        <a:graphic>
          <a:graphicData uri="http://schemas.openxmlformats.org/presentationml/2006/ole">
            <mc:AlternateContent xmlns:mc="http://schemas.openxmlformats.org/markup-compatibility/2006">
              <mc:Choice xmlns:v="urn:schemas-microsoft-com:vml" Requires="v">
                <p:oleObj spid="_x0000_s15459" name="Equation" r:id="rId7" imgW="2273040" imgH="228600" progId="Equation.DSMT4">
                  <p:embed/>
                </p:oleObj>
              </mc:Choice>
              <mc:Fallback>
                <p:oleObj name="Equation" r:id="rId7" imgW="22730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652963"/>
                        <a:ext cx="6424613"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endParaRPr lang="en-US" altLang="zh-CN" sz="2800" b="1" dirty="0" smtClean="0"/>
          </a:p>
          <a:p>
            <a:pPr eaLnBrk="1" hangingPunct="1">
              <a:buFont typeface="Wingdings" pitchFamily="2" charset="2"/>
              <a:buNone/>
              <a:defRPr/>
            </a:pPr>
            <a:r>
              <a:rPr lang="en-US" altLang="zh-CN" sz="2800" b="1" dirty="0" smtClean="0"/>
              <a:t>2.</a:t>
            </a:r>
            <a:r>
              <a:rPr lang="zh-CN" altLang="en-US" sz="2800" b="1" dirty="0" smtClean="0"/>
              <a:t>集合的表示方法：</a:t>
            </a:r>
            <a:endParaRPr lang="en-US" altLang="zh-CN" sz="2800" b="1" dirty="0" smtClean="0"/>
          </a:p>
          <a:p>
            <a:pPr eaLnBrk="1" hangingPunct="1">
              <a:buFont typeface="Wingdings" pitchFamily="2" charset="2"/>
              <a:buNone/>
              <a:defRPr/>
            </a:pPr>
            <a:endParaRPr lang="en-US" altLang="zh-CN" sz="2800" b="1" dirty="0" smtClean="0"/>
          </a:p>
          <a:p>
            <a:pPr eaLnBrk="1" hangingPunct="1">
              <a:buNone/>
              <a:defRPr/>
            </a:pPr>
            <a:r>
              <a:rPr lang="zh-CN" altLang="en-US" sz="2800" b="1" dirty="0" smtClean="0"/>
              <a:t>（</a:t>
            </a:r>
            <a:r>
              <a:rPr lang="en-US" altLang="zh-CN" sz="2800" b="1" dirty="0" smtClean="0"/>
              <a:t>1</a:t>
            </a:r>
            <a:r>
              <a:rPr lang="zh-CN" altLang="en-US" sz="2800" b="1" dirty="0" smtClean="0"/>
              <a:t>）</a:t>
            </a:r>
            <a:r>
              <a:rPr lang="zh-CN" altLang="en-US" sz="2800" b="1" dirty="0"/>
              <a:t>列举</a:t>
            </a:r>
            <a:r>
              <a:rPr lang="zh-CN" altLang="en-US" sz="2800" b="1" dirty="0" smtClean="0"/>
              <a:t>法</a:t>
            </a:r>
            <a:r>
              <a:rPr lang="en-US" altLang="zh-CN" sz="2800" b="1" dirty="0" smtClean="0"/>
              <a:t>: </a:t>
            </a:r>
            <a:r>
              <a:rPr lang="zh-CN" altLang="en-US" sz="2800" b="1" dirty="0" smtClean="0"/>
              <a:t>列举出组成集合的所有元素</a:t>
            </a:r>
            <a:endParaRPr lang="en-US" altLang="zh-CN" sz="2800" b="1" dirty="0" smtClean="0"/>
          </a:p>
          <a:p>
            <a:pPr eaLnBrk="1" hangingPunct="1">
              <a:buNone/>
              <a:defRPr/>
            </a:pPr>
            <a:r>
              <a:rPr lang="en-US" altLang="zh-CN" sz="2800" b="1" dirty="0" smtClean="0"/>
              <a:t>     </a:t>
            </a:r>
          </a:p>
          <a:p>
            <a:pPr eaLnBrk="1" hangingPunct="1">
              <a:buNone/>
              <a:defRPr/>
            </a:pPr>
            <a:endParaRPr lang="en-US" altLang="zh-CN" sz="2800" b="1" dirty="0" smtClean="0"/>
          </a:p>
          <a:p>
            <a:pPr eaLnBrk="1" hangingPunct="1">
              <a:buNone/>
              <a:defRPr/>
            </a:pPr>
            <a:r>
              <a:rPr lang="zh-CN" altLang="en-US" sz="2800" b="1" dirty="0" smtClean="0"/>
              <a:t>（</a:t>
            </a:r>
            <a:r>
              <a:rPr lang="en-US" altLang="zh-CN" sz="2800" b="1" dirty="0" smtClean="0"/>
              <a:t>2</a:t>
            </a:r>
            <a:r>
              <a:rPr lang="zh-CN" altLang="en-US" sz="2800" b="1" dirty="0" smtClean="0"/>
              <a:t>）</a:t>
            </a:r>
            <a:r>
              <a:rPr lang="zh-CN" altLang="en-US" sz="2800" b="1" dirty="0"/>
              <a:t>描述</a:t>
            </a:r>
            <a:r>
              <a:rPr lang="zh-CN" altLang="en-US" sz="2800" b="1" dirty="0" smtClean="0"/>
              <a:t>法： 描述满足集合要求的元素的条件。</a:t>
            </a:r>
          </a:p>
        </p:txBody>
      </p:sp>
      <p:graphicFrame>
        <p:nvGraphicFramePr>
          <p:cNvPr id="2" name="对象 1"/>
          <p:cNvGraphicFramePr>
            <a:graphicFrameLocks noChangeAspect="1"/>
          </p:cNvGraphicFramePr>
          <p:nvPr>
            <p:extLst>
              <p:ext uri="{D42A27DB-BD31-4B8C-83A1-F6EECF244321}">
                <p14:modId xmlns:p14="http://schemas.microsoft.com/office/powerpoint/2010/main" val="386381844"/>
              </p:ext>
            </p:extLst>
          </p:nvPr>
        </p:nvGraphicFramePr>
        <p:xfrm>
          <a:off x="1979712" y="3501008"/>
          <a:ext cx="2097088" cy="534987"/>
        </p:xfrm>
        <a:graphic>
          <a:graphicData uri="http://schemas.openxmlformats.org/presentationml/2006/ole">
            <mc:AlternateContent xmlns:mc="http://schemas.openxmlformats.org/markup-compatibility/2006">
              <mc:Choice xmlns:v="urn:schemas-microsoft-com:vml" Requires="v">
                <p:oleObj spid="_x0000_s281628" name="Equation" r:id="rId3" imgW="863280" imgH="203040" progId="Equation.DSMT4">
                  <p:embed/>
                </p:oleObj>
              </mc:Choice>
              <mc:Fallback>
                <p:oleObj name="Equation" r:id="rId3" imgW="863280" imgH="203040" progId="Equation.DSMT4">
                  <p:embed/>
                  <p:pic>
                    <p:nvPicPr>
                      <p:cNvPr id="0" name=""/>
                      <p:cNvPicPr>
                        <a:picLocks noChangeAspect="1" noChangeArrowheads="1"/>
                      </p:cNvPicPr>
                      <p:nvPr/>
                    </p:nvPicPr>
                    <p:blipFill>
                      <a:blip r:embed="rId4"/>
                      <a:srcRect/>
                      <a:stretch>
                        <a:fillRect/>
                      </a:stretch>
                    </p:blipFill>
                    <p:spPr bwMode="auto">
                      <a:xfrm>
                        <a:off x="1979712" y="3501008"/>
                        <a:ext cx="20970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109670094"/>
              </p:ext>
            </p:extLst>
          </p:nvPr>
        </p:nvGraphicFramePr>
        <p:xfrm>
          <a:off x="1043608" y="5373216"/>
          <a:ext cx="6819900" cy="550863"/>
        </p:xfrm>
        <a:graphic>
          <a:graphicData uri="http://schemas.openxmlformats.org/presentationml/2006/ole">
            <mc:AlternateContent xmlns:mc="http://schemas.openxmlformats.org/markup-compatibility/2006">
              <mc:Choice xmlns:v="urn:schemas-microsoft-com:vml" Requires="v">
                <p:oleObj spid="_x0000_s281629" name="Equation" r:id="rId5" imgW="2800468" imgH="200070" progId="Equation.DSMT4">
                  <p:embed/>
                </p:oleObj>
              </mc:Choice>
              <mc:Fallback>
                <p:oleObj name="Equation" r:id="rId5" imgW="2800468" imgH="20007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373216"/>
                        <a:ext cx="68199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25733662"/>
      </p:ext>
    </p:extLst>
  </p:cSld>
  <p:clrMapOvr>
    <a:masterClrMapping/>
  </p:clrMapOvr>
  <p:transition spd="med">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a:xfrm>
            <a:off x="457200" y="981075"/>
            <a:ext cx="8229600" cy="5145088"/>
          </a:xfrm>
        </p:spPr>
        <p:txBody>
          <a:bodyPr/>
          <a:lstStyle/>
          <a:p>
            <a:pPr eaLnBrk="1" hangingPunct="1">
              <a:buFont typeface="Wingdings" pitchFamily="2" charset="2"/>
              <a:buNone/>
              <a:defRPr/>
            </a:pPr>
            <a:r>
              <a:rPr lang="zh-CN" altLang="en-US" b="1" smtClean="0">
                <a:solidFill>
                  <a:schemeClr val="hlink"/>
                </a:solidFill>
              </a:rPr>
              <a:t>例：</a:t>
            </a:r>
            <a:r>
              <a:rPr lang="zh-CN" altLang="en-US" b="1" smtClean="0"/>
              <a:t>设</a:t>
            </a:r>
            <a:r>
              <a:rPr lang="en-US" altLang="zh-CN" b="1" smtClean="0"/>
              <a:t>U={1,2,3,</a:t>
            </a:r>
            <a:r>
              <a:rPr lang="en-US" altLang="zh-CN" b="1" smtClean="0">
                <a:latin typeface="Arial"/>
              </a:rPr>
              <a:t>…</a:t>
            </a:r>
            <a:r>
              <a:rPr lang="en-US" altLang="zh-CN" b="1" smtClean="0"/>
              <a:t>8,9,10}</a:t>
            </a:r>
          </a:p>
          <a:p>
            <a:pPr eaLnBrk="1" hangingPunct="1">
              <a:buFont typeface="Wingdings" pitchFamily="2" charset="2"/>
              <a:buNone/>
              <a:defRPr/>
            </a:pPr>
            <a:r>
              <a:rPr lang="en-US" altLang="zh-CN" b="1" smtClean="0">
                <a:solidFill>
                  <a:srgbClr val="00FF00"/>
                </a:solidFill>
              </a:rPr>
              <a:t>Zadeh</a:t>
            </a:r>
            <a:r>
              <a:rPr lang="zh-CN" altLang="en-US" b="1" smtClean="0">
                <a:solidFill>
                  <a:srgbClr val="00FF00"/>
                </a:solidFill>
              </a:rPr>
              <a:t>表示法：</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solidFill>
                <a:srgbClr val="00FF00"/>
              </a:solidFill>
            </a:endParaRPr>
          </a:p>
          <a:p>
            <a:pPr eaLnBrk="1" hangingPunct="1">
              <a:buFont typeface="Wingdings" pitchFamily="2" charset="2"/>
              <a:buNone/>
              <a:defRPr/>
            </a:pPr>
            <a:r>
              <a:rPr lang="zh-CN" altLang="en-US" b="1" smtClean="0">
                <a:solidFill>
                  <a:srgbClr val="00FF00"/>
                </a:solidFill>
              </a:rPr>
              <a:t>向量表示法：</a:t>
            </a:r>
            <a:endParaRPr lang="en-US" altLang="zh-CN" b="1" smtClean="0">
              <a:solidFill>
                <a:srgbClr val="00FF00"/>
              </a:solidFill>
            </a:endParaRPr>
          </a:p>
          <a:p>
            <a:pPr eaLnBrk="1" hangingPunct="1">
              <a:buFont typeface="Wingdings" pitchFamily="2" charset="2"/>
              <a:buNone/>
              <a:defRPr/>
            </a:pPr>
            <a:endParaRPr lang="zh-CN" altLang="en-US" smtClean="0"/>
          </a:p>
          <a:p>
            <a:pPr eaLnBrk="1" hangingPunct="1">
              <a:defRPr/>
            </a:pPr>
            <a:endParaRPr lang="en-US" altLang="zh-CN" smtClean="0"/>
          </a:p>
        </p:txBody>
      </p:sp>
      <p:graphicFrame>
        <p:nvGraphicFramePr>
          <p:cNvPr id="16386" name="Object 4"/>
          <p:cNvGraphicFramePr>
            <a:graphicFrameLocks noChangeAspect="1"/>
          </p:cNvGraphicFramePr>
          <p:nvPr/>
        </p:nvGraphicFramePr>
        <p:xfrm>
          <a:off x="304800" y="2276475"/>
          <a:ext cx="8839200" cy="1119188"/>
        </p:xfrm>
        <a:graphic>
          <a:graphicData uri="http://schemas.openxmlformats.org/presentationml/2006/ole">
            <mc:AlternateContent xmlns:mc="http://schemas.openxmlformats.org/markup-compatibility/2006">
              <mc:Choice xmlns:v="urn:schemas-microsoft-com:vml" Requires="v">
                <p:oleObj spid="_x0000_s16449" name="Equation" r:id="rId3" imgW="3111480" imgH="393480" progId="Equation.3">
                  <p:embed/>
                </p:oleObj>
              </mc:Choice>
              <mc:Fallback>
                <p:oleObj name="Equation" r:id="rId3" imgW="311148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76475"/>
                        <a:ext cx="8839200"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6"/>
          <p:cNvGraphicFramePr>
            <a:graphicFrameLocks noChangeAspect="1"/>
          </p:cNvGraphicFramePr>
          <p:nvPr/>
        </p:nvGraphicFramePr>
        <p:xfrm>
          <a:off x="250825" y="4868863"/>
          <a:ext cx="7772400" cy="830262"/>
        </p:xfrm>
        <a:graphic>
          <a:graphicData uri="http://schemas.openxmlformats.org/presentationml/2006/ole">
            <mc:AlternateContent xmlns:mc="http://schemas.openxmlformats.org/markup-compatibility/2006">
              <mc:Choice xmlns:v="urn:schemas-microsoft-com:vml" Requires="v">
                <p:oleObj spid="_x0000_s16450" name="Equation" r:id="rId5" imgW="2019240" imgH="215640" progId="Equation.3">
                  <p:embed/>
                </p:oleObj>
              </mc:Choice>
              <mc:Fallback>
                <p:oleObj name="Equation" r:id="rId5" imgW="201924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868863"/>
                        <a:ext cx="77724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4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rgbClr val="00FF00"/>
                </a:solidFill>
              </a:rPr>
              <a:t>序偶表示法：</a:t>
            </a:r>
          </a:p>
        </p:txBody>
      </p:sp>
      <p:graphicFrame>
        <p:nvGraphicFramePr>
          <p:cNvPr id="17410" name="Object 4"/>
          <p:cNvGraphicFramePr>
            <a:graphicFrameLocks noChangeAspect="1"/>
          </p:cNvGraphicFramePr>
          <p:nvPr/>
        </p:nvGraphicFramePr>
        <p:xfrm>
          <a:off x="280988" y="1844675"/>
          <a:ext cx="8863012" cy="741363"/>
        </p:xfrm>
        <a:graphic>
          <a:graphicData uri="http://schemas.openxmlformats.org/presentationml/2006/ole">
            <mc:AlternateContent xmlns:mc="http://schemas.openxmlformats.org/markup-compatibility/2006">
              <mc:Choice xmlns:v="urn:schemas-microsoft-com:vml" Requires="v">
                <p:oleObj spid="_x0000_s17442" name="Equation" r:id="rId3" imgW="3035160" imgH="253800" progId="Equation.DSMT4">
                  <p:embed/>
                </p:oleObj>
              </mc:Choice>
              <mc:Fallback>
                <p:oleObj name="Equation" r:id="rId3" imgW="30351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8" y="1844675"/>
                        <a:ext cx="8863012"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7" name="Rectangle 3"/>
          <p:cNvSpPr>
            <a:spLocks noGrp="1" noChangeArrowheads="1"/>
          </p:cNvSpPr>
          <p:nvPr>
            <p:ph type="body" idx="1"/>
          </p:nvPr>
        </p:nvSpPr>
        <p:spPr>
          <a:xfrm>
            <a:off x="179388" y="765175"/>
            <a:ext cx="8640762" cy="5334000"/>
          </a:xfrm>
        </p:spPr>
        <p:txBody>
          <a:bodyPr/>
          <a:lstStyle/>
          <a:p>
            <a:pPr eaLnBrk="1" hangingPunct="1">
              <a:buFont typeface="Wingdings" pitchFamily="2" charset="2"/>
              <a:buNone/>
              <a:defRPr/>
            </a:pPr>
            <a:r>
              <a:rPr lang="en-US" altLang="zh-CN" b="1" smtClean="0">
                <a:solidFill>
                  <a:schemeClr val="hlink"/>
                </a:solidFill>
              </a:rPr>
              <a:t>3</a:t>
            </a:r>
            <a:r>
              <a:rPr lang="en-US" altLang="zh-CN" b="1" smtClean="0">
                <a:solidFill>
                  <a:schemeClr val="hlink"/>
                </a:solidFill>
                <a:latin typeface="宋体" pitchFamily="2" charset="-122"/>
              </a:rPr>
              <a:t>.</a:t>
            </a:r>
            <a:r>
              <a:rPr lang="zh-CN" altLang="en-US" b="1" smtClean="0">
                <a:solidFill>
                  <a:schemeClr val="hlink"/>
                </a:solidFill>
              </a:rPr>
              <a:t>模糊集合基本运算</a:t>
            </a:r>
          </a:p>
          <a:p>
            <a:pPr eaLnBrk="1" hangingPunct="1">
              <a:buFont typeface="Wingdings" pitchFamily="2" charset="2"/>
              <a:buNone/>
              <a:defRPr/>
            </a:pPr>
            <a:r>
              <a:rPr lang="zh-CN" altLang="en-US" b="1" smtClean="0"/>
              <a:t> 模糊集合是用隶属函数表征，逐点对隶属函数</a:t>
            </a:r>
          </a:p>
          <a:p>
            <a:pPr eaLnBrk="1" hangingPunct="1">
              <a:buFont typeface="Wingdings" pitchFamily="2" charset="2"/>
              <a:buNone/>
              <a:defRPr/>
            </a:pPr>
            <a:r>
              <a:rPr lang="zh-CN" altLang="en-US" b="1" smtClean="0"/>
              <a:t>运算。</a:t>
            </a:r>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solidFill>
                  <a:schemeClr val="hlink"/>
                </a:solidFill>
              </a:rPr>
              <a:t> </a:t>
            </a:r>
          </a:p>
          <a:p>
            <a:pPr eaLnBrk="1" hangingPunct="1">
              <a:buFont typeface="Wingdings" pitchFamily="2" charset="2"/>
              <a:buNone/>
              <a:defRPr/>
            </a:pPr>
            <a:r>
              <a:rPr lang="en-US" altLang="zh-CN" b="1" smtClean="0">
                <a:solidFill>
                  <a:srgbClr val="00FF00"/>
                </a:solidFill>
              </a:rPr>
              <a:t>A</a:t>
            </a:r>
            <a:r>
              <a:rPr lang="en-US" altLang="zh-CN" b="1" smtClean="0">
                <a:solidFill>
                  <a:srgbClr val="00FF00"/>
                </a:solidFill>
                <a:latin typeface="宋体" pitchFamily="2" charset="-122"/>
              </a:rPr>
              <a:t>.</a:t>
            </a:r>
            <a:r>
              <a:rPr lang="zh-CN" altLang="en-US" b="1" smtClean="0">
                <a:solidFill>
                  <a:srgbClr val="00FF00"/>
                </a:solidFill>
              </a:rPr>
              <a:t>空集</a:t>
            </a:r>
          </a:p>
          <a:p>
            <a:pPr eaLnBrk="1" hangingPunct="1">
              <a:buFont typeface="Wingdings" pitchFamily="2" charset="2"/>
              <a:buNone/>
              <a:defRPr/>
            </a:pPr>
            <a:r>
              <a:rPr lang="en-US" altLang="zh-CN" b="1" smtClean="0">
                <a:solidFill>
                  <a:srgbClr val="00FF00"/>
                </a:solidFill>
              </a:rPr>
              <a:t> B</a:t>
            </a:r>
            <a:r>
              <a:rPr lang="en-US" altLang="zh-CN" b="1" smtClean="0">
                <a:solidFill>
                  <a:srgbClr val="00FF00"/>
                </a:solidFill>
                <a:latin typeface="宋体" pitchFamily="2" charset="-122"/>
              </a:rPr>
              <a:t>.</a:t>
            </a:r>
            <a:r>
              <a:rPr lang="zh-CN" altLang="en-US" b="1" smtClean="0">
                <a:solidFill>
                  <a:srgbClr val="00FF00"/>
                </a:solidFill>
              </a:rPr>
              <a:t>全集</a:t>
            </a:r>
          </a:p>
          <a:p>
            <a:pPr eaLnBrk="1" hangingPunct="1">
              <a:buFont typeface="Wingdings" pitchFamily="2" charset="2"/>
              <a:buNone/>
              <a:defRPr/>
            </a:pPr>
            <a:r>
              <a:rPr lang="en-US" altLang="zh-CN" b="1" smtClean="0">
                <a:solidFill>
                  <a:srgbClr val="00FF00"/>
                </a:solidFill>
              </a:rPr>
              <a:t> C</a:t>
            </a:r>
            <a:r>
              <a:rPr lang="en-US" altLang="zh-CN" b="1" smtClean="0">
                <a:solidFill>
                  <a:srgbClr val="00FF00"/>
                </a:solidFill>
                <a:latin typeface="宋体" pitchFamily="2" charset="-122"/>
              </a:rPr>
              <a:t>.</a:t>
            </a:r>
            <a:r>
              <a:rPr lang="zh-CN" altLang="en-US" b="1" smtClean="0">
                <a:solidFill>
                  <a:srgbClr val="00FF00"/>
                </a:solidFill>
              </a:rPr>
              <a:t>等集</a:t>
            </a:r>
          </a:p>
          <a:p>
            <a:pPr eaLnBrk="1" hangingPunct="1">
              <a:buFont typeface="Wingdings" pitchFamily="2" charset="2"/>
              <a:buNone/>
              <a:defRPr/>
            </a:pPr>
            <a:r>
              <a:rPr lang="en-US" altLang="zh-CN" b="1" smtClean="0">
                <a:solidFill>
                  <a:srgbClr val="00FF00"/>
                </a:solidFill>
              </a:rPr>
              <a:t> D</a:t>
            </a:r>
            <a:r>
              <a:rPr lang="en-US" altLang="zh-CN" b="1" smtClean="0">
                <a:solidFill>
                  <a:srgbClr val="00FF00"/>
                </a:solidFill>
                <a:latin typeface="宋体" pitchFamily="2" charset="-122"/>
              </a:rPr>
              <a:t>.</a:t>
            </a:r>
            <a:r>
              <a:rPr lang="zh-CN" altLang="en-US" b="1" smtClean="0">
                <a:solidFill>
                  <a:srgbClr val="00FF00"/>
                </a:solidFill>
              </a:rPr>
              <a:t>补集</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8434" name="Object 4"/>
          <p:cNvGraphicFramePr>
            <a:graphicFrameLocks noGrp="1" noChangeAspect="1"/>
          </p:cNvGraphicFramePr>
          <p:nvPr>
            <p:ph type="title"/>
          </p:nvPr>
        </p:nvGraphicFramePr>
        <p:xfrm>
          <a:off x="2411413" y="3500438"/>
          <a:ext cx="3365500" cy="2649537"/>
        </p:xfrm>
        <a:graphic>
          <a:graphicData uri="http://schemas.openxmlformats.org/presentationml/2006/ole">
            <mc:AlternateContent xmlns:mc="http://schemas.openxmlformats.org/markup-compatibility/2006">
              <mc:Choice xmlns:v="urn:schemas-microsoft-com:vml" Requires="v">
                <p:oleObj spid="_x0000_s18497" name="Equation" r:id="rId3" imgW="1612800" imgH="1269720" progId="Equation.DSMT4">
                  <p:embed/>
                </p:oleObj>
              </mc:Choice>
              <mc:Fallback>
                <p:oleObj name="Equation" r:id="rId3" imgW="1612800" imgH="12697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3500438"/>
                        <a:ext cx="3365500" cy="2649537"/>
                      </a:xfrm>
                      <a:prstGeom prst="rect">
                        <a:avLst/>
                      </a:prstGeom>
                    </p:spPr>
                  </p:pic>
                </p:oleObj>
              </mc:Fallback>
            </mc:AlternateContent>
          </a:graphicData>
        </a:graphic>
      </p:graphicFrame>
      <p:graphicFrame>
        <p:nvGraphicFramePr>
          <p:cNvPr id="18435" name="Object 12"/>
          <p:cNvGraphicFramePr>
            <a:graphicFrameLocks noChangeAspect="1"/>
          </p:cNvGraphicFramePr>
          <p:nvPr/>
        </p:nvGraphicFramePr>
        <p:xfrm>
          <a:off x="323850" y="2708275"/>
          <a:ext cx="5791200" cy="568325"/>
        </p:xfrm>
        <a:graphic>
          <a:graphicData uri="http://schemas.openxmlformats.org/presentationml/2006/ole">
            <mc:AlternateContent xmlns:mc="http://schemas.openxmlformats.org/markup-compatibility/2006">
              <mc:Choice xmlns:v="urn:schemas-microsoft-com:vml" Requires="v">
                <p:oleObj spid="_x0000_s18498" name="Equation" r:id="rId5" imgW="2197080" imgH="215640" progId="Equation.DSMT4">
                  <p:embed/>
                </p:oleObj>
              </mc:Choice>
              <mc:Fallback>
                <p:oleObj name="Equation" r:id="rId5" imgW="2197080" imgH="21564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708275"/>
                        <a:ext cx="57912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5935A37-53BC-4DB5-85C1-6C45C40D4BB1}"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65250" name="Rectangle 2"/>
          <p:cNvSpPr>
            <a:spLocks noGrp="1" noChangeArrowheads="1"/>
          </p:cNvSpPr>
          <p:nvPr>
            <p:ph type="body" idx="1"/>
          </p:nvPr>
        </p:nvSpPr>
        <p:spPr>
          <a:xfrm>
            <a:off x="179388" y="765175"/>
            <a:ext cx="8640762" cy="5334000"/>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t>如某人    成绩好                  </a:t>
            </a: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r>
              <a:rPr lang="en-US" altLang="zh-CN" b="1" smtClean="0"/>
              <a:t> </a:t>
            </a:r>
            <a:r>
              <a:rPr lang="zh-CN" altLang="en-US" b="1" smtClean="0"/>
              <a:t>则成绩差</a:t>
            </a:r>
            <a:endParaRPr lang="en-US" altLang="zh-CN" b="1" smtClean="0"/>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9458" name="Object 4"/>
          <p:cNvGraphicFramePr>
            <a:graphicFrameLocks noChangeAspect="1"/>
          </p:cNvGraphicFramePr>
          <p:nvPr/>
        </p:nvGraphicFramePr>
        <p:xfrm>
          <a:off x="1403350" y="1196975"/>
          <a:ext cx="533400" cy="800100"/>
        </p:xfrm>
        <a:graphic>
          <a:graphicData uri="http://schemas.openxmlformats.org/presentationml/2006/ole">
            <mc:AlternateContent xmlns:mc="http://schemas.openxmlformats.org/markup-compatibility/2006">
              <mc:Choice xmlns:v="urn:schemas-microsoft-com:vml" Requires="v">
                <p:oleObj spid="_x0000_s19553" name="Microsoft 公式 3.0" r:id="rId3" imgW="152280" imgH="228600" progId="Equation.3">
                  <p:embed/>
                </p:oleObj>
              </mc:Choice>
              <mc:Fallback>
                <p:oleObj name="Microsoft 公式 3.0" r:id="rId3" imgW="15228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533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9" name="Object 5"/>
          <p:cNvGraphicFramePr>
            <a:graphicFrameLocks noChangeAspect="1"/>
          </p:cNvGraphicFramePr>
          <p:nvPr/>
        </p:nvGraphicFramePr>
        <p:xfrm>
          <a:off x="3276600" y="1412875"/>
          <a:ext cx="1752600" cy="547688"/>
        </p:xfrm>
        <a:graphic>
          <a:graphicData uri="http://schemas.openxmlformats.org/presentationml/2006/ole">
            <mc:AlternateContent xmlns:mc="http://schemas.openxmlformats.org/markup-compatibility/2006">
              <mc:Choice xmlns:v="urn:schemas-microsoft-com:vml" Requires="v">
                <p:oleObj spid="_x0000_s19554" name="Equation" r:id="rId5" imgW="787320" imgH="241200" progId="Equation.3">
                  <p:embed/>
                </p:oleObj>
              </mc:Choice>
              <mc:Fallback>
                <p:oleObj name="Equation" r:id="rId5" imgW="78732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12875"/>
                        <a:ext cx="17526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6"/>
          <p:cNvGraphicFramePr>
            <a:graphicFrameLocks noChangeAspect="1"/>
          </p:cNvGraphicFramePr>
          <p:nvPr/>
        </p:nvGraphicFramePr>
        <p:xfrm>
          <a:off x="2339975" y="2492375"/>
          <a:ext cx="1828800" cy="569913"/>
        </p:xfrm>
        <a:graphic>
          <a:graphicData uri="http://schemas.openxmlformats.org/presentationml/2006/ole">
            <mc:AlternateContent xmlns:mc="http://schemas.openxmlformats.org/markup-compatibility/2006">
              <mc:Choice xmlns:v="urn:schemas-microsoft-com:vml" Requires="v">
                <p:oleObj spid="_x0000_s19555" name="Equation" r:id="rId7" imgW="774360" imgH="241200" progId="Equation.DSMT4">
                  <p:embed/>
                </p:oleObj>
              </mc:Choice>
              <mc:Fallback>
                <p:oleObj name="Equation" r:id="rId7" imgW="774360" imgH="241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2492375"/>
                        <a:ext cx="18288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4"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  E. </a:t>
            </a:r>
            <a:r>
              <a:rPr lang="zh-CN" altLang="en-US" sz="3200" smtClean="0">
                <a:solidFill>
                  <a:srgbClr val="00FF00"/>
                </a:solidFill>
              </a:rPr>
              <a:t>子集</a:t>
            </a:r>
            <a:r>
              <a:rPr lang="zh-CN" altLang="en-US" sz="3200" smtClean="0">
                <a:solidFill>
                  <a:schemeClr val="hlink"/>
                </a:solidFill>
              </a:rPr>
              <a:t> </a:t>
            </a:r>
            <a:r>
              <a:rPr lang="zh-CN" altLang="en-US" sz="3200" smtClean="0">
                <a:solidFill>
                  <a:schemeClr val="tx1"/>
                </a:solidFill>
              </a:rPr>
              <a:t> </a:t>
            </a:r>
          </a:p>
        </p:txBody>
      </p:sp>
      <p:sp>
        <p:nvSpPr>
          <p:cNvPr id="253955" name="Rectangle 3"/>
          <p:cNvSpPr>
            <a:spLocks noGrp="1" noChangeArrowheads="1"/>
          </p:cNvSpPr>
          <p:nvPr>
            <p:ph type="body" sz="half" idx="1"/>
          </p:nvPr>
        </p:nvSpPr>
        <p:spPr>
          <a:xfrm>
            <a:off x="395288" y="1125538"/>
            <a:ext cx="7416800" cy="4525962"/>
          </a:xfrm>
        </p:spPr>
        <p:txBody>
          <a:bodyPr/>
          <a:lstStyle/>
          <a:p>
            <a:pPr eaLnBrk="1" hangingPunct="1">
              <a:buFont typeface="Wingdings" pitchFamily="2" charset="2"/>
              <a:buNone/>
            </a:pPr>
            <a:r>
              <a:rPr lang="zh-CN" altLang="en-US" sz="2800" smtClean="0"/>
              <a:t> </a:t>
            </a:r>
          </a:p>
          <a:p>
            <a:pPr eaLnBrk="1" hangingPunct="1">
              <a:buFont typeface="Wingdings" pitchFamily="2" charset="2"/>
              <a:buNone/>
            </a:pPr>
            <a:r>
              <a:rPr lang="zh-CN" altLang="en-US" sz="2800" smtClean="0"/>
              <a:t>  </a:t>
            </a:r>
            <a:r>
              <a:rPr lang="zh-CN" altLang="en-US" sz="2800" b="1" smtClean="0"/>
              <a:t>如 </a:t>
            </a:r>
            <a:r>
              <a:rPr lang="en-US" altLang="zh-CN" sz="2800" b="1" u="sng" smtClean="0"/>
              <a:t>A</a:t>
            </a:r>
            <a:r>
              <a:rPr lang="en-US" altLang="zh-CN" sz="2800" b="1" smtClean="0"/>
              <a:t>:  </a:t>
            </a:r>
            <a:r>
              <a:rPr lang="zh-CN" altLang="en-US" sz="2800" b="1" smtClean="0">
                <a:latin typeface="Arial" charset="0"/>
              </a:rPr>
              <a:t>“</a:t>
            </a:r>
            <a:r>
              <a:rPr lang="zh-CN" altLang="en-US" sz="2800" b="1" smtClean="0">
                <a:solidFill>
                  <a:srgbClr val="FF3300"/>
                </a:solidFill>
              </a:rPr>
              <a:t>少年</a:t>
            </a:r>
            <a:r>
              <a:rPr lang="zh-CN" altLang="en-US" sz="2800" b="1" smtClean="0">
                <a:latin typeface="Arial" charset="0"/>
              </a:rPr>
              <a:t>”</a:t>
            </a:r>
            <a:r>
              <a:rPr lang="zh-CN" altLang="en-US" sz="2800" b="1" smtClean="0"/>
              <a:t>，</a:t>
            </a:r>
            <a:r>
              <a:rPr lang="en-US" altLang="zh-CN" sz="2800" b="1" u="sng" smtClean="0"/>
              <a:t>B</a:t>
            </a:r>
            <a:r>
              <a:rPr lang="en-US" altLang="zh-CN" sz="2800" b="1" smtClean="0"/>
              <a:t>: </a:t>
            </a:r>
            <a:r>
              <a:rPr lang="en-US" altLang="zh-CN" sz="2800" b="1" smtClean="0">
                <a:latin typeface="Arial" charset="0"/>
              </a:rPr>
              <a:t>“</a:t>
            </a:r>
            <a:r>
              <a:rPr lang="zh-CN" altLang="en-US" sz="2800" b="1" smtClean="0">
                <a:solidFill>
                  <a:srgbClr val="FF3300"/>
                </a:solidFill>
              </a:rPr>
              <a:t>年轻</a:t>
            </a:r>
            <a:r>
              <a:rPr lang="zh-CN" altLang="en-US" sz="2800" b="1" smtClean="0">
                <a:latin typeface="Arial" charset="0"/>
              </a:rPr>
              <a:t>”</a:t>
            </a:r>
            <a:endParaRPr lang="zh-CN" altLang="en-US" sz="2800" b="1" smtClean="0"/>
          </a:p>
          <a:p>
            <a:pPr eaLnBrk="1" hangingPunct="1">
              <a:buFont typeface="Wingdings" pitchFamily="2" charset="2"/>
              <a:buNone/>
            </a:pPr>
            <a:r>
              <a:rPr lang="zh-CN" altLang="en-US" sz="2800" b="1" smtClean="0"/>
              <a:t>  </a:t>
            </a:r>
          </a:p>
          <a:p>
            <a:pPr eaLnBrk="1" hangingPunct="1">
              <a:buFont typeface="Wingdings" pitchFamily="2" charset="2"/>
              <a:buNone/>
            </a:pPr>
            <a:r>
              <a:rPr lang="zh-CN" altLang="en-US" sz="2800" b="1" smtClean="0"/>
              <a:t>  某人</a:t>
            </a:r>
            <a:endParaRPr lang="en-US" altLang="zh-CN" sz="2800" b="1" smtClean="0"/>
          </a:p>
        </p:txBody>
      </p:sp>
      <p:graphicFrame>
        <p:nvGraphicFramePr>
          <p:cNvPr id="20482" name="Object 7"/>
          <p:cNvGraphicFramePr>
            <a:graphicFrameLocks noChangeAspect="1"/>
          </p:cNvGraphicFramePr>
          <p:nvPr/>
        </p:nvGraphicFramePr>
        <p:xfrm>
          <a:off x="1547813" y="2492375"/>
          <a:ext cx="3352800" cy="817563"/>
        </p:xfrm>
        <a:graphic>
          <a:graphicData uri="http://schemas.openxmlformats.org/presentationml/2006/ole">
            <mc:AlternateContent xmlns:mc="http://schemas.openxmlformats.org/markup-compatibility/2006">
              <mc:Choice xmlns:v="urn:schemas-microsoft-com:vml" Requires="v">
                <p:oleObj spid="_x0000_s20577" name="Equation" r:id="rId3" imgW="990360" imgH="241200" progId="Equation.3">
                  <p:embed/>
                </p:oleObj>
              </mc:Choice>
              <mc:Fallback>
                <p:oleObj name="Equation" r:id="rId3" imgW="990360" imgH="241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492375"/>
                        <a:ext cx="3352800"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8"/>
          <p:cNvGraphicFramePr>
            <a:graphicFrameLocks noChangeAspect="1"/>
          </p:cNvGraphicFramePr>
          <p:nvPr/>
        </p:nvGraphicFramePr>
        <p:xfrm>
          <a:off x="0" y="4149725"/>
          <a:ext cx="3657600" cy="681038"/>
        </p:xfrm>
        <a:graphic>
          <a:graphicData uri="http://schemas.openxmlformats.org/presentationml/2006/ole">
            <mc:AlternateContent xmlns:mc="http://schemas.openxmlformats.org/markup-compatibility/2006">
              <mc:Choice xmlns:v="urn:schemas-microsoft-com:vml" Requires="v">
                <p:oleObj spid="_x0000_s20578" name="Microsoft 公式 3.0" r:id="rId5" imgW="1295280" imgH="241200" progId="Equation.3">
                  <p:embed/>
                </p:oleObj>
              </mc:Choice>
              <mc:Fallback>
                <p:oleObj name="Microsoft 公式 3.0" r:id="rId5" imgW="129528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49725"/>
                        <a:ext cx="36576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11"/>
          <p:cNvGraphicFramePr>
            <a:graphicFrameLocks noGrp="1" noChangeAspect="1"/>
          </p:cNvGraphicFramePr>
          <p:nvPr>
            <p:ph sz="quarter" idx="3"/>
            <p:extLst>
              <p:ext uri="{D42A27DB-BD31-4B8C-83A1-F6EECF244321}">
                <p14:modId xmlns:p14="http://schemas.microsoft.com/office/powerpoint/2010/main" val="551675572"/>
              </p:ext>
            </p:extLst>
          </p:nvPr>
        </p:nvGraphicFramePr>
        <p:xfrm>
          <a:off x="2411413" y="476250"/>
          <a:ext cx="5400675" cy="801688"/>
        </p:xfrm>
        <a:graphic>
          <a:graphicData uri="http://schemas.openxmlformats.org/presentationml/2006/ole">
            <mc:AlternateContent xmlns:mc="http://schemas.openxmlformats.org/markup-compatibility/2006">
              <mc:Choice xmlns:v="urn:schemas-microsoft-com:vml" Requires="v">
                <p:oleObj spid="_x0000_s20579" name="Equation" r:id="rId7" imgW="1625400" imgH="241200" progId="Equation.DSMT4">
                  <p:embed/>
                </p:oleObj>
              </mc:Choice>
              <mc:Fallback>
                <p:oleObj name="Equation" r:id="rId7" imgW="1625400" imgH="241200" progId="Equation.DSMT4">
                  <p:embed/>
                  <p:pic>
                    <p:nvPicPr>
                      <p:cNvPr id="0" name="Object 11"/>
                      <p:cNvPicPr>
                        <a:picLocks noChangeAspect="1" noChangeArrowheads="1"/>
                      </p:cNvPicPr>
                      <p:nvPr/>
                    </p:nvPicPr>
                    <p:blipFill>
                      <a:blip r:embed="rId8"/>
                      <a:srcRect/>
                      <a:stretch>
                        <a:fillRect/>
                      </a:stretch>
                    </p:blipFill>
                    <p:spPr bwMode="auto">
                      <a:xfrm>
                        <a:off x="2411413" y="476250"/>
                        <a:ext cx="5400675" cy="801688"/>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2" name="Rectangle 2"/>
          <p:cNvSpPr>
            <a:spLocks noGrp="1" noRot="1" noChangeArrowheads="1"/>
          </p:cNvSpPr>
          <p:nvPr>
            <p:ph type="title"/>
          </p:nvPr>
        </p:nvSpPr>
        <p:spPr/>
        <p:txBody>
          <a:bodyPr/>
          <a:lstStyle/>
          <a:p>
            <a:pPr marL="838200" indent="-838200" algn="l" eaLnBrk="1" hangingPunct="1">
              <a:defRPr/>
            </a:pPr>
            <a:r>
              <a:rPr lang="en-US" altLang="zh-CN" sz="3200" smtClean="0">
                <a:solidFill>
                  <a:srgbClr val="00FF00"/>
                </a:solidFill>
              </a:rPr>
              <a:t>  F.  </a:t>
            </a:r>
            <a:r>
              <a:rPr lang="zh-CN" altLang="en-US" sz="3200" smtClean="0">
                <a:solidFill>
                  <a:srgbClr val="00FF00"/>
                </a:solidFill>
              </a:rPr>
              <a:t>并集</a:t>
            </a:r>
            <a:r>
              <a:rPr lang="zh-CN" altLang="en-US" sz="3200" smtClean="0">
                <a:solidFill>
                  <a:schemeClr val="tx1"/>
                </a:solidFill>
              </a:rPr>
              <a:t> </a:t>
            </a:r>
            <a:r>
              <a:rPr lang="en-US" altLang="zh-CN" sz="3200" u="sng" smtClean="0">
                <a:solidFill>
                  <a:schemeClr val="tx1"/>
                </a:solidFill>
              </a:rPr>
              <a:t>A</a:t>
            </a:r>
            <a:r>
              <a:rPr lang="zh-CN" altLang="en-US" sz="3200" smtClean="0">
                <a:solidFill>
                  <a:schemeClr val="tx1"/>
                </a:solidFill>
              </a:rPr>
              <a:t>与</a:t>
            </a:r>
            <a:r>
              <a:rPr lang="en-US" altLang="zh-CN" sz="3200" u="sng" smtClean="0">
                <a:solidFill>
                  <a:schemeClr val="tx1"/>
                </a:solidFill>
              </a:rPr>
              <a:t>B</a:t>
            </a:r>
            <a:r>
              <a:rPr lang="zh-CN" altLang="en-US" sz="3200" smtClean="0">
                <a:solidFill>
                  <a:schemeClr val="tx1"/>
                </a:solidFill>
              </a:rPr>
              <a:t>的并集</a:t>
            </a:r>
            <a:r>
              <a:rPr lang="zh-CN" altLang="en-US" sz="4000" smtClean="0"/>
              <a:t>：</a:t>
            </a:r>
          </a:p>
        </p:txBody>
      </p:sp>
      <p:sp>
        <p:nvSpPr>
          <p:cNvPr id="250883" name="Rectangle 3"/>
          <p:cNvSpPr>
            <a:spLocks noGrp="1" noChangeArrowheads="1"/>
          </p:cNvSpPr>
          <p:nvPr>
            <p:ph type="body" sz="half" idx="1"/>
          </p:nvPr>
        </p:nvSpPr>
        <p:spPr/>
        <p:txBody>
          <a:bodyPr/>
          <a:lstStyle/>
          <a:p>
            <a:pPr eaLnBrk="1" hangingPunct="1">
              <a:buFont typeface="Wingdings" pitchFamily="2" charset="2"/>
              <a:buNone/>
              <a:defRPr/>
            </a:pPr>
            <a:endParaRPr lang="en-US" altLang="zh-CN" sz="2800" u="sng" smtClean="0"/>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p:txBody>
      </p:sp>
      <p:graphicFrame>
        <p:nvGraphicFramePr>
          <p:cNvPr id="21506" name="Object 5"/>
          <p:cNvGraphicFramePr>
            <a:graphicFrameLocks noChangeAspect="1"/>
          </p:cNvGraphicFramePr>
          <p:nvPr/>
        </p:nvGraphicFramePr>
        <p:xfrm>
          <a:off x="5076825" y="549275"/>
          <a:ext cx="1828800" cy="585788"/>
        </p:xfrm>
        <a:graphic>
          <a:graphicData uri="http://schemas.openxmlformats.org/presentationml/2006/ole">
            <mc:AlternateContent xmlns:mc="http://schemas.openxmlformats.org/markup-compatibility/2006">
              <mc:Choice xmlns:v="urn:schemas-microsoft-com:vml" Requires="v">
                <p:oleObj spid="_x0000_s21570" name="Equation" r:id="rId3" imgW="672840" imgH="215640" progId="Equation.3">
                  <p:embed/>
                </p:oleObj>
              </mc:Choice>
              <mc:Fallback>
                <p:oleObj name="Equation" r:id="rId3" imgW="67284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549275"/>
                        <a:ext cx="18288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8"/>
          <p:cNvGraphicFramePr>
            <a:graphicFrameLocks noGrp="1" noChangeAspect="1"/>
          </p:cNvGraphicFramePr>
          <p:nvPr>
            <p:ph sz="half" idx="2"/>
          </p:nvPr>
        </p:nvGraphicFramePr>
        <p:xfrm>
          <a:off x="827088" y="2301875"/>
          <a:ext cx="6985000" cy="2125663"/>
        </p:xfrm>
        <a:graphic>
          <a:graphicData uri="http://schemas.openxmlformats.org/presentationml/2006/ole">
            <mc:AlternateContent xmlns:mc="http://schemas.openxmlformats.org/markup-compatibility/2006">
              <mc:Choice xmlns:v="urn:schemas-microsoft-com:vml" Requires="v">
                <p:oleObj spid="_x0000_s21571" name="Equation" r:id="rId5" imgW="2336760" imgH="711000" progId="Equation.DSMT4">
                  <p:embed/>
                </p:oleObj>
              </mc:Choice>
              <mc:Fallback>
                <p:oleObj name="Equation" r:id="rId5" imgW="2336760" imgH="711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301875"/>
                        <a:ext cx="69850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530" name="Object 3"/>
          <p:cNvGraphicFramePr>
            <a:graphicFrameLocks noGrp="1" noChangeAspect="1"/>
          </p:cNvGraphicFramePr>
          <p:nvPr>
            <p:ph type="body" idx="4294967295"/>
          </p:nvPr>
        </p:nvGraphicFramePr>
        <p:xfrm>
          <a:off x="395288" y="404813"/>
          <a:ext cx="6934200" cy="5057775"/>
        </p:xfrm>
        <a:graphic>
          <a:graphicData uri="http://schemas.openxmlformats.org/presentationml/2006/ole">
            <mc:AlternateContent xmlns:mc="http://schemas.openxmlformats.org/markup-compatibility/2006">
              <mc:Choice xmlns:v="urn:schemas-microsoft-com:vml" Requires="v">
                <p:oleObj spid="_x0000_s22592" name="Equation" r:id="rId3" imgW="1549080" imgH="1130040" progId="Equation.DSMT4">
                  <p:embed/>
                </p:oleObj>
              </mc:Choice>
              <mc:Fallback>
                <p:oleObj name="Equation" r:id="rId3" imgW="1549080" imgH="1130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6934200" cy="5057775"/>
                      </a:xfrm>
                      <a:prstGeom prst="rect">
                        <a:avLst/>
                      </a:prstGeom>
                    </p:spPr>
                  </p:pic>
                </p:oleObj>
              </mc:Fallback>
            </mc:AlternateContent>
          </a:graphicData>
        </a:graphic>
      </p:graphicFrame>
      <p:graphicFrame>
        <p:nvGraphicFramePr>
          <p:cNvPr id="22531" name="Object 4"/>
          <p:cNvGraphicFramePr>
            <a:graphicFrameLocks noGrp="1" noChangeAspect="1"/>
          </p:cNvGraphicFramePr>
          <p:nvPr>
            <p:ph/>
          </p:nvPr>
        </p:nvGraphicFramePr>
        <p:xfrm>
          <a:off x="468313" y="5734050"/>
          <a:ext cx="3960812" cy="963613"/>
        </p:xfrm>
        <a:graphic>
          <a:graphicData uri="http://schemas.openxmlformats.org/presentationml/2006/ole">
            <mc:AlternateContent xmlns:mc="http://schemas.openxmlformats.org/markup-compatibility/2006">
              <mc:Choice xmlns:v="urn:schemas-microsoft-com:vml" Requires="v">
                <p:oleObj spid="_x0000_s22593" name="Equation" r:id="rId5" imgW="888840" imgH="215640" progId="Equation.DSMT4">
                  <p:embed/>
                </p:oleObj>
              </mc:Choice>
              <mc:Fallback>
                <p:oleObj name="Equation" r:id="rId5" imgW="888840" imgH="215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5734050"/>
                        <a:ext cx="3960812"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F6AA011-77AC-4964-B1E0-36B247D2975B}"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23554" name="Object 2"/>
          <p:cNvGraphicFramePr>
            <a:graphicFrameLocks noGrp="1" noChangeAspect="1"/>
          </p:cNvGraphicFramePr>
          <p:nvPr>
            <p:ph type="body" idx="1"/>
          </p:nvPr>
        </p:nvGraphicFramePr>
        <p:xfrm>
          <a:off x="900113" y="1700213"/>
          <a:ext cx="6934200" cy="2198687"/>
        </p:xfrm>
        <a:graphic>
          <a:graphicData uri="http://schemas.openxmlformats.org/presentationml/2006/ole">
            <mc:AlternateContent xmlns:mc="http://schemas.openxmlformats.org/markup-compatibility/2006">
              <mc:Choice xmlns:v="urn:schemas-microsoft-com:vml" Requires="v">
                <p:oleObj spid="_x0000_s23586" name="Equation" r:id="rId3" imgW="2082600" imgH="660240" progId="Equation.DSMT4">
                  <p:embed/>
                </p:oleObj>
              </mc:Choice>
              <mc:Fallback>
                <p:oleObj name="Equation" r:id="rId3" imgW="2082600" imgH="660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6934200" cy="219868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6"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G. </a:t>
            </a:r>
            <a:r>
              <a:rPr lang="zh-CN" altLang="en-US" sz="3200" smtClean="0">
                <a:solidFill>
                  <a:srgbClr val="00FF00"/>
                </a:solidFill>
              </a:rPr>
              <a:t>交集</a:t>
            </a:r>
          </a:p>
        </p:txBody>
      </p:sp>
      <p:sp>
        <p:nvSpPr>
          <p:cNvPr id="251907" name="Rectangle 3"/>
          <p:cNvSpPr>
            <a:spLocks noGrp="1" noChangeArrowheads="1"/>
          </p:cNvSpPr>
          <p:nvPr>
            <p:ph type="body" idx="1"/>
          </p:nvPr>
        </p:nvSpPr>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24578" name="Object 4"/>
          <p:cNvGraphicFramePr>
            <a:graphicFrameLocks noChangeAspect="1"/>
          </p:cNvGraphicFramePr>
          <p:nvPr/>
        </p:nvGraphicFramePr>
        <p:xfrm>
          <a:off x="2268538" y="476250"/>
          <a:ext cx="2590800" cy="830263"/>
        </p:xfrm>
        <a:graphic>
          <a:graphicData uri="http://schemas.openxmlformats.org/presentationml/2006/ole">
            <mc:AlternateContent xmlns:mc="http://schemas.openxmlformats.org/markup-compatibility/2006">
              <mc:Choice xmlns:v="urn:schemas-microsoft-com:vml" Requires="v">
                <p:oleObj spid="_x0000_s24642" name="Equation" r:id="rId3" imgW="672840" imgH="215640" progId="Equation.3">
                  <p:embed/>
                </p:oleObj>
              </mc:Choice>
              <mc:Fallback>
                <p:oleObj name="Equation" r:id="rId3" imgW="6728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76250"/>
                        <a:ext cx="25908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7"/>
          <p:cNvGraphicFramePr>
            <a:graphicFrameLocks noChangeAspect="1"/>
          </p:cNvGraphicFramePr>
          <p:nvPr/>
        </p:nvGraphicFramePr>
        <p:xfrm>
          <a:off x="323850" y="1706563"/>
          <a:ext cx="8653463" cy="2662237"/>
        </p:xfrm>
        <a:graphic>
          <a:graphicData uri="http://schemas.openxmlformats.org/presentationml/2006/ole">
            <mc:AlternateContent xmlns:mc="http://schemas.openxmlformats.org/markup-compatibility/2006">
              <mc:Choice xmlns:v="urn:schemas-microsoft-com:vml" Requires="v">
                <p:oleObj spid="_x0000_s24643" name="Equation" r:id="rId5" imgW="2311200" imgH="711000" progId="Equation.DSMT4">
                  <p:embed/>
                </p:oleObj>
              </mc:Choice>
              <mc:Fallback>
                <p:oleObj name="Equation" r:id="rId5" imgW="2311200" imgH="711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706563"/>
                        <a:ext cx="8653463" cy="266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602" name="Object 4"/>
          <p:cNvGraphicFramePr>
            <a:graphicFrameLocks noGrp="1" noChangeAspect="1"/>
          </p:cNvGraphicFramePr>
          <p:nvPr>
            <p:ph type="body" idx="4294967295"/>
          </p:nvPr>
        </p:nvGraphicFramePr>
        <p:xfrm>
          <a:off x="827088" y="620713"/>
          <a:ext cx="6477000" cy="4724400"/>
        </p:xfrm>
        <a:graphic>
          <a:graphicData uri="http://schemas.openxmlformats.org/presentationml/2006/ole">
            <mc:AlternateContent xmlns:mc="http://schemas.openxmlformats.org/markup-compatibility/2006">
              <mc:Choice xmlns:v="urn:schemas-microsoft-com:vml" Requires="v">
                <p:oleObj spid="_x0000_s25664" name="Equation" r:id="rId3" imgW="1549080" imgH="1130040" progId="Equation.DSMT4">
                  <p:embed/>
                </p:oleObj>
              </mc:Choice>
              <mc:Fallback>
                <p:oleObj name="Equation" r:id="rId3" imgW="1549080" imgH="1130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620713"/>
                        <a:ext cx="6477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5"/>
          <p:cNvGraphicFramePr>
            <a:graphicFrameLocks noGrp="1" noChangeAspect="1"/>
          </p:cNvGraphicFramePr>
          <p:nvPr>
            <p:ph/>
          </p:nvPr>
        </p:nvGraphicFramePr>
        <p:xfrm>
          <a:off x="900113" y="5734050"/>
          <a:ext cx="3889375" cy="944563"/>
        </p:xfrm>
        <a:graphic>
          <a:graphicData uri="http://schemas.openxmlformats.org/presentationml/2006/ole">
            <mc:AlternateContent xmlns:mc="http://schemas.openxmlformats.org/markup-compatibility/2006">
              <mc:Choice xmlns:v="urn:schemas-microsoft-com:vml" Requires="v">
                <p:oleObj spid="_x0000_s25665" name="Equation" r:id="rId5" imgW="888840" imgH="215640" progId="Equation.DSMT4">
                  <p:embed/>
                </p:oleObj>
              </mc:Choice>
              <mc:Fallback>
                <p:oleObj name="Equation" r:id="rId5" imgW="88884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734050"/>
                        <a:ext cx="388937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a:xfrm>
            <a:off x="291628" y="987425"/>
            <a:ext cx="8662988" cy="5337175"/>
          </a:xfrm>
        </p:spPr>
        <p:txBody>
          <a:bodyPr/>
          <a:lstStyle/>
          <a:p>
            <a:pPr eaLnBrk="1" hangingPunct="1">
              <a:buNone/>
              <a:defRPr/>
            </a:pPr>
            <a:r>
              <a:rPr lang="zh-CN" altLang="en-US" b="1" dirty="0" smtClean="0"/>
              <a:t>（</a:t>
            </a:r>
            <a:r>
              <a:rPr lang="en-US" altLang="zh-CN" b="1" dirty="0"/>
              <a:t>3</a:t>
            </a:r>
            <a:r>
              <a:rPr lang="zh-CN" altLang="en-US" b="1" dirty="0"/>
              <a:t>）特征函数</a:t>
            </a:r>
            <a:r>
              <a:rPr lang="zh-CN" altLang="en-US" b="1" dirty="0" smtClean="0"/>
              <a:t>法：使用特征函数来描述元素属于或者不属于集合。</a:t>
            </a:r>
            <a:endParaRPr lang="zh-CN" altLang="en-US" b="1" dirty="0"/>
          </a:p>
          <a:p>
            <a:pPr eaLnBrk="1" hangingPunct="1">
              <a:buFont typeface="Wingdings" pitchFamily="2" charset="2"/>
              <a:buNone/>
              <a:defRPr/>
            </a:pPr>
            <a:endParaRPr lang="zh-CN" altLang="en-US" b="1" dirty="0" smtClean="0"/>
          </a:p>
          <a:p>
            <a:pPr eaLnBrk="1" hangingPunct="1">
              <a:buFont typeface="Wingdings" pitchFamily="2" charset="2"/>
              <a:buNone/>
              <a:defRPr/>
            </a:pPr>
            <a:endParaRPr lang="zh-CN" altLang="en-US" b="1" dirty="0" smtClean="0"/>
          </a:p>
        </p:txBody>
      </p:sp>
      <p:graphicFrame>
        <p:nvGraphicFramePr>
          <p:cNvPr id="3074" name="Object 4"/>
          <p:cNvGraphicFramePr>
            <a:graphicFrameLocks noChangeAspect="1"/>
          </p:cNvGraphicFramePr>
          <p:nvPr>
            <p:extLst>
              <p:ext uri="{D42A27DB-BD31-4B8C-83A1-F6EECF244321}">
                <p14:modId xmlns:p14="http://schemas.microsoft.com/office/powerpoint/2010/main" val="2842662452"/>
              </p:ext>
            </p:extLst>
          </p:nvPr>
        </p:nvGraphicFramePr>
        <p:xfrm>
          <a:off x="4560887" y="1916832"/>
          <a:ext cx="3070225" cy="1168400"/>
        </p:xfrm>
        <a:graphic>
          <a:graphicData uri="http://schemas.openxmlformats.org/presentationml/2006/ole">
            <mc:AlternateContent xmlns:mc="http://schemas.openxmlformats.org/markup-compatibility/2006">
              <mc:Choice xmlns:v="urn:schemas-microsoft-com:vml" Requires="v">
                <p:oleObj spid="_x0000_s273655" name="Equation" r:id="rId3" imgW="1269720" imgH="457200" progId="Equation.DSMT4">
                  <p:embed/>
                </p:oleObj>
              </mc:Choice>
              <mc:Fallback>
                <p:oleObj name="Equation" r:id="rId3" imgW="126972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887" y="1916832"/>
                        <a:ext cx="3070225"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685800" y="3200400"/>
          <a:ext cx="6816725" cy="584200"/>
        </p:xfrm>
        <a:graphic>
          <a:graphicData uri="http://schemas.openxmlformats.org/presentationml/2006/ole">
            <mc:AlternateContent xmlns:mc="http://schemas.openxmlformats.org/markup-compatibility/2006">
              <mc:Choice xmlns:v="urn:schemas-microsoft-com:vml" Requires="v">
                <p:oleObj spid="_x0000_s273656" name="Equation" r:id="rId5" imgW="2819160" imgH="228600" progId="Equation.DSMT4">
                  <p:embed/>
                </p:oleObj>
              </mc:Choice>
              <mc:Fallback>
                <p:oleObj name="Equation" r:id="rId5" imgW="281916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200400"/>
                        <a:ext cx="68167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0" name="Line 6"/>
          <p:cNvSpPr>
            <a:spLocks noChangeShapeType="1"/>
          </p:cNvSpPr>
          <p:nvPr/>
        </p:nvSpPr>
        <p:spPr bwMode="auto">
          <a:xfrm flipV="1">
            <a:off x="1905000" y="3886200"/>
            <a:ext cx="0" cy="19812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1" name="Line 7"/>
          <p:cNvSpPr>
            <a:spLocks noChangeShapeType="1"/>
          </p:cNvSpPr>
          <p:nvPr/>
        </p:nvSpPr>
        <p:spPr bwMode="auto">
          <a:xfrm>
            <a:off x="1676400" y="5791200"/>
            <a:ext cx="44196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2" name="Line 8"/>
          <p:cNvSpPr>
            <a:spLocks noChangeShapeType="1"/>
          </p:cNvSpPr>
          <p:nvPr/>
        </p:nvSpPr>
        <p:spPr bwMode="auto">
          <a:xfrm>
            <a:off x="3276600" y="4419600"/>
            <a:ext cx="0" cy="1371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3" name="Line 9"/>
          <p:cNvSpPr>
            <a:spLocks noChangeShapeType="1"/>
          </p:cNvSpPr>
          <p:nvPr/>
        </p:nvSpPr>
        <p:spPr bwMode="auto">
          <a:xfrm>
            <a:off x="3276600" y="4419600"/>
            <a:ext cx="9906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4" name="Line 10"/>
          <p:cNvSpPr>
            <a:spLocks noChangeShapeType="1"/>
          </p:cNvSpPr>
          <p:nvPr/>
        </p:nvSpPr>
        <p:spPr bwMode="auto">
          <a:xfrm>
            <a:off x="4267200" y="4419600"/>
            <a:ext cx="0" cy="1371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5" name="Line 11"/>
          <p:cNvSpPr>
            <a:spLocks noChangeShapeType="1"/>
          </p:cNvSpPr>
          <p:nvPr/>
        </p:nvSpPr>
        <p:spPr bwMode="auto">
          <a:xfrm>
            <a:off x="1905000" y="4419600"/>
            <a:ext cx="1371600" cy="17463"/>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076" name="Object 12"/>
          <p:cNvGraphicFramePr>
            <a:graphicFrameLocks noChangeAspect="1"/>
          </p:cNvGraphicFramePr>
          <p:nvPr/>
        </p:nvGraphicFramePr>
        <p:xfrm>
          <a:off x="1981200" y="3733800"/>
          <a:ext cx="762000" cy="452438"/>
        </p:xfrm>
        <a:graphic>
          <a:graphicData uri="http://schemas.openxmlformats.org/presentationml/2006/ole">
            <mc:AlternateContent xmlns:mc="http://schemas.openxmlformats.org/markup-compatibility/2006">
              <mc:Choice xmlns:v="urn:schemas-microsoft-com:vml" Requires="v">
                <p:oleObj spid="_x0000_s273657" name="Equation" r:id="rId7" imgW="406080" imgH="228600" progId="Equation.DSMT4">
                  <p:embed/>
                </p:oleObj>
              </mc:Choice>
              <mc:Fallback>
                <p:oleObj name="Equation" r:id="rId7" imgW="4060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733800"/>
                        <a:ext cx="7620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13"/>
          <p:cNvGraphicFramePr>
            <a:graphicFrameLocks noChangeAspect="1"/>
          </p:cNvGraphicFramePr>
          <p:nvPr/>
        </p:nvGraphicFramePr>
        <p:xfrm>
          <a:off x="6248400" y="5486400"/>
          <a:ext cx="381000" cy="428625"/>
        </p:xfrm>
        <a:graphic>
          <a:graphicData uri="http://schemas.openxmlformats.org/presentationml/2006/ole">
            <mc:AlternateContent xmlns:mc="http://schemas.openxmlformats.org/markup-compatibility/2006">
              <mc:Choice xmlns:v="urn:schemas-microsoft-com:vml" Requires="v">
                <p:oleObj spid="_x0000_s273658" name="Equation" r:id="rId9" imgW="126720" imgH="139680" progId="Equation.DSMT4">
                  <p:embed/>
                </p:oleObj>
              </mc:Choice>
              <mc:Fallback>
                <p:oleObj name="Equation" r:id="rId9" imgW="126720" imgH="1396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5486400"/>
                        <a:ext cx="3810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8" name="Line 14"/>
          <p:cNvSpPr>
            <a:spLocks noChangeShapeType="1"/>
          </p:cNvSpPr>
          <p:nvPr/>
        </p:nvSpPr>
        <p:spPr bwMode="auto">
          <a:xfrm>
            <a:off x="3276600" y="5867400"/>
            <a:ext cx="0" cy="45720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9" name="Line 15"/>
          <p:cNvSpPr>
            <a:spLocks noChangeShapeType="1"/>
          </p:cNvSpPr>
          <p:nvPr/>
        </p:nvSpPr>
        <p:spPr bwMode="auto">
          <a:xfrm>
            <a:off x="4267200" y="5867400"/>
            <a:ext cx="0" cy="45720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400" name="Line 16"/>
          <p:cNvSpPr>
            <a:spLocks noChangeShapeType="1"/>
          </p:cNvSpPr>
          <p:nvPr/>
        </p:nvSpPr>
        <p:spPr bwMode="auto">
          <a:xfrm>
            <a:off x="3276600" y="6096000"/>
            <a:ext cx="990600" cy="0"/>
          </a:xfrm>
          <a:prstGeom prst="line">
            <a:avLst/>
          </a:prstGeom>
          <a:noFill/>
          <a:ln w="9525">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078" name="Object 17"/>
          <p:cNvGraphicFramePr>
            <a:graphicFrameLocks noChangeAspect="1"/>
          </p:cNvGraphicFramePr>
          <p:nvPr/>
        </p:nvGraphicFramePr>
        <p:xfrm>
          <a:off x="4724400" y="6096000"/>
          <a:ext cx="890588" cy="454025"/>
        </p:xfrm>
        <a:graphic>
          <a:graphicData uri="http://schemas.openxmlformats.org/presentationml/2006/ole">
            <mc:AlternateContent xmlns:mc="http://schemas.openxmlformats.org/markup-compatibility/2006">
              <mc:Choice xmlns:v="urn:schemas-microsoft-com:vml" Requires="v">
                <p:oleObj spid="_x0000_s273659" name="Equation" r:id="rId11" imgW="368280" imgH="177480" progId="Equation.DSMT4">
                  <p:embed/>
                </p:oleObj>
              </mc:Choice>
              <mc:Fallback>
                <p:oleObj name="Equation" r:id="rId11" imgW="36828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9" name="Object 18"/>
          <p:cNvGraphicFramePr>
            <a:graphicFrameLocks noChangeAspect="1"/>
          </p:cNvGraphicFramePr>
          <p:nvPr/>
        </p:nvGraphicFramePr>
        <p:xfrm>
          <a:off x="2057400" y="6096000"/>
          <a:ext cx="890588" cy="454025"/>
        </p:xfrm>
        <a:graphic>
          <a:graphicData uri="http://schemas.openxmlformats.org/presentationml/2006/ole">
            <mc:AlternateContent xmlns:mc="http://schemas.openxmlformats.org/markup-compatibility/2006">
              <mc:Choice xmlns:v="urn:schemas-microsoft-com:vml" Requires="v">
                <p:oleObj spid="_x0000_s273660" name="Equation" r:id="rId13" imgW="368280" imgH="177480" progId="Equation.DSMT4">
                  <p:embed/>
                </p:oleObj>
              </mc:Choice>
              <mc:Fallback>
                <p:oleObj name="Equation" r:id="rId13" imgW="36828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19"/>
          <p:cNvGraphicFramePr>
            <a:graphicFrameLocks noChangeAspect="1"/>
          </p:cNvGraphicFramePr>
          <p:nvPr/>
        </p:nvGraphicFramePr>
        <p:xfrm>
          <a:off x="3276600" y="6096000"/>
          <a:ext cx="890588" cy="454025"/>
        </p:xfrm>
        <a:graphic>
          <a:graphicData uri="http://schemas.openxmlformats.org/presentationml/2006/ole">
            <mc:AlternateContent xmlns:mc="http://schemas.openxmlformats.org/markup-compatibility/2006">
              <mc:Choice xmlns:v="urn:schemas-microsoft-com:vml" Requires="v">
                <p:oleObj spid="_x0000_s273661" name="Equation" r:id="rId15" imgW="368280" imgH="177480" progId="Equation.DSMT4">
                  <p:embed/>
                </p:oleObj>
              </mc:Choice>
              <mc:Fallback>
                <p:oleObj name="Equation" r:id="rId15" imgW="36828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766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1" name="Object 20"/>
          <p:cNvGraphicFramePr>
            <a:graphicFrameLocks noChangeAspect="1"/>
          </p:cNvGraphicFramePr>
          <p:nvPr/>
        </p:nvGraphicFramePr>
        <p:xfrm>
          <a:off x="1524000" y="4191000"/>
          <a:ext cx="215900" cy="422275"/>
        </p:xfrm>
        <a:graphic>
          <a:graphicData uri="http://schemas.openxmlformats.org/presentationml/2006/ole">
            <mc:AlternateContent xmlns:mc="http://schemas.openxmlformats.org/markup-compatibility/2006">
              <mc:Choice xmlns:v="urn:schemas-microsoft-com:vml" Requires="v">
                <p:oleObj spid="_x0000_s273662" name="Equation" r:id="rId17" imgW="88560" imgH="164880" progId="Equation.DSMT4">
                  <p:embed/>
                </p:oleObj>
              </mc:Choice>
              <mc:Fallback>
                <p:oleObj name="Equation" r:id="rId17" imgW="88560" imgH="164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4191000"/>
                        <a:ext cx="2159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 name="Object 21"/>
          <p:cNvGraphicFramePr>
            <a:graphicFrameLocks noChangeAspect="1"/>
          </p:cNvGraphicFramePr>
          <p:nvPr/>
        </p:nvGraphicFramePr>
        <p:xfrm>
          <a:off x="1447800" y="5791200"/>
          <a:ext cx="307975" cy="455613"/>
        </p:xfrm>
        <a:graphic>
          <a:graphicData uri="http://schemas.openxmlformats.org/presentationml/2006/ole">
            <mc:AlternateContent xmlns:mc="http://schemas.openxmlformats.org/markup-compatibility/2006">
              <mc:Choice xmlns:v="urn:schemas-microsoft-com:vml" Requires="v">
                <p:oleObj spid="_x0000_s273663" name="Equation" r:id="rId19" imgW="126720" imgH="177480" progId="Equation.DSMT4">
                  <p:embed/>
                </p:oleObj>
              </mc:Choice>
              <mc:Fallback>
                <p:oleObj name="Equation" r:id="rId19" imgW="12672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47800" y="5791200"/>
                        <a:ext cx="30797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406" name="Line 22"/>
          <p:cNvSpPr>
            <a:spLocks noChangeShapeType="1"/>
          </p:cNvSpPr>
          <p:nvPr/>
        </p:nvSpPr>
        <p:spPr bwMode="auto">
          <a:xfrm flipH="1">
            <a:off x="4267200" y="6096000"/>
            <a:ext cx="3810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407" name="Line 23"/>
          <p:cNvSpPr>
            <a:spLocks noChangeShapeType="1"/>
          </p:cNvSpPr>
          <p:nvPr/>
        </p:nvSpPr>
        <p:spPr bwMode="auto">
          <a:xfrm>
            <a:off x="2895600" y="6096000"/>
            <a:ext cx="3810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 name="矩形 2"/>
          <p:cNvSpPr/>
          <p:nvPr/>
        </p:nvSpPr>
        <p:spPr>
          <a:xfrm>
            <a:off x="5652120" y="4385910"/>
            <a:ext cx="3302496" cy="954107"/>
          </a:xfrm>
          <a:prstGeom prst="rect">
            <a:avLst/>
          </a:prstGeom>
        </p:spPr>
        <p:txBody>
          <a:bodyPr wrap="square">
            <a:spAutoFit/>
          </a:bodyPr>
          <a:lstStyle/>
          <a:p>
            <a:r>
              <a:rPr lang="zh-CN" altLang="en-US" dirty="0" smtClean="0">
                <a:solidFill>
                  <a:schemeClr val="tx1"/>
                </a:solidFill>
              </a:rPr>
              <a:t>普通集合，特征函数只能取值</a:t>
            </a:r>
            <a:r>
              <a:rPr lang="en-US" altLang="zh-CN" dirty="0" smtClean="0">
                <a:solidFill>
                  <a:schemeClr val="tx1"/>
                </a:solidFill>
              </a:rPr>
              <a:t>0/1</a:t>
            </a:r>
            <a:r>
              <a:rPr lang="zh-CN" altLang="en-US" dirty="0" smtClean="0">
                <a:solidFill>
                  <a:schemeClr val="tx1"/>
                </a:solidFill>
              </a:rPr>
              <a:t>！</a:t>
            </a:r>
            <a:endParaRPr lang="zh-CN" altLang="en-US" dirty="0">
              <a:solidFill>
                <a:schemeClr val="tx1"/>
              </a:solidFill>
            </a:endParaRPr>
          </a:p>
        </p:txBody>
      </p:sp>
      <p:sp>
        <p:nvSpPr>
          <p:cNvPr id="25" name="Rectangle 2"/>
          <p:cNvSpPr>
            <a:spLocks noGrp="1" noRot="1" noChangeArrowheads="1"/>
          </p:cNvSpPr>
          <p:nvPr>
            <p:ph type="title"/>
          </p:nvPr>
        </p:nvSpPr>
        <p:spPr>
          <a:xfrm>
            <a:off x="533400" y="0"/>
            <a:ext cx="8229600" cy="1143000"/>
          </a:xfrm>
        </p:spPr>
        <p:txBody>
          <a:bodyPr/>
          <a:lstStyle/>
          <a:p>
            <a:pPr eaLnBrk="1" hangingPunct="1">
              <a:defRPr/>
            </a:pPr>
            <a:r>
              <a:rPr lang="en-US" altLang="zh-CN" sz="4000" dirty="0" smtClean="0"/>
              <a:t>2.1 </a:t>
            </a:r>
            <a:r>
              <a:rPr lang="zh-CN" altLang="en-US" sz="4000" dirty="0" smtClean="0"/>
              <a:t>经典集合</a:t>
            </a:r>
          </a:p>
        </p:txBody>
      </p:sp>
    </p:spTree>
    <p:extLst>
      <p:ext uri="{BB962C8B-B14F-4D97-AF65-F5344CB8AC3E}">
        <p14:creationId xmlns:p14="http://schemas.microsoft.com/office/powerpoint/2010/main" val="3357085981"/>
      </p:ext>
    </p:extLst>
  </p:cSld>
  <p:clrMapOvr>
    <a:masterClrMapping/>
  </p:clrMapOvr>
  <p:transition spd="med">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68C8D49-CB72-43D8-975D-3C8E3CE8DC5E}"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26626" name="Object 2"/>
          <p:cNvGraphicFramePr>
            <a:graphicFrameLocks noGrp="1" noChangeAspect="1"/>
          </p:cNvGraphicFramePr>
          <p:nvPr>
            <p:ph type="body" idx="1"/>
          </p:nvPr>
        </p:nvGraphicFramePr>
        <p:xfrm>
          <a:off x="827088" y="2276475"/>
          <a:ext cx="7416800" cy="1555750"/>
        </p:xfrm>
        <a:graphic>
          <a:graphicData uri="http://schemas.openxmlformats.org/presentationml/2006/ole">
            <mc:AlternateContent xmlns:mc="http://schemas.openxmlformats.org/markup-compatibility/2006">
              <mc:Choice xmlns:v="urn:schemas-microsoft-com:vml" Requires="v">
                <p:oleObj spid="_x0000_s26658" name="Equation" r:id="rId3" imgW="2057400" imgH="431640" progId="Equation.DSMT4">
                  <p:embed/>
                </p:oleObj>
              </mc:Choice>
              <mc:Fallback>
                <p:oleObj name="Equation" r:id="rId3" imgW="205740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76475"/>
                        <a:ext cx="74168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9" name="Rectangle 3"/>
          <p:cNvSpPr>
            <a:spLocks noGrp="1" noChangeArrowheads="1"/>
          </p:cNvSpPr>
          <p:nvPr>
            <p:ph type="body" idx="1"/>
          </p:nvPr>
        </p:nvSpPr>
        <p:spPr>
          <a:xfrm>
            <a:off x="323850" y="1052513"/>
            <a:ext cx="8640763" cy="5046662"/>
          </a:xfrm>
        </p:spPr>
        <p:txBody>
          <a:bodyPr/>
          <a:lstStyle/>
          <a:p>
            <a:pPr eaLnBrk="1" hangingPunct="1">
              <a:lnSpc>
                <a:spcPct val="90000"/>
              </a:lnSpc>
              <a:buFont typeface="Wingdings" pitchFamily="2" charset="2"/>
              <a:buNone/>
              <a:defRPr/>
            </a:pPr>
            <a:r>
              <a:rPr lang="en-US" altLang="zh-CN" b="1" dirty="0" smtClean="0">
                <a:solidFill>
                  <a:schemeClr val="hlink"/>
                </a:solidFill>
              </a:rPr>
              <a:t>4. </a:t>
            </a:r>
            <a:r>
              <a:rPr lang="zh-CN" altLang="en-US" b="1" dirty="0" smtClean="0">
                <a:solidFill>
                  <a:schemeClr val="hlink"/>
                </a:solidFill>
              </a:rPr>
              <a:t>截集</a:t>
            </a:r>
          </a:p>
          <a:p>
            <a:pPr eaLnBrk="1" hangingPunct="1">
              <a:lnSpc>
                <a:spcPct val="90000"/>
              </a:lnSpc>
              <a:buFont typeface="Wingdings" pitchFamily="2" charset="2"/>
              <a:buNone/>
              <a:defRPr/>
            </a:pPr>
            <a:r>
              <a:rPr lang="zh-CN" altLang="en-US" b="1" dirty="0" smtClean="0"/>
              <a:t>   设给定模糊集合</a:t>
            </a:r>
            <a:r>
              <a:rPr lang="en-US" altLang="zh-CN" b="1" u="sng" dirty="0" smtClean="0"/>
              <a:t>A</a:t>
            </a:r>
            <a:r>
              <a:rPr lang="zh-CN" altLang="en-US" b="1" dirty="0" smtClean="0"/>
              <a:t>，对任意</a:t>
            </a:r>
            <a:r>
              <a:rPr lang="en-US" altLang="zh-CN" b="1" dirty="0" smtClean="0"/>
              <a:t>[0</a:t>
            </a:r>
            <a:r>
              <a:rPr lang="zh-CN" altLang="en-US" b="1" dirty="0" smtClean="0"/>
              <a:t>，</a:t>
            </a:r>
            <a:r>
              <a:rPr lang="en-US" altLang="zh-CN" b="1" dirty="0" smtClean="0"/>
              <a:t>1]</a:t>
            </a:r>
            <a:r>
              <a:rPr lang="zh-CN" altLang="en-US" b="1" dirty="0" smtClean="0"/>
              <a:t>上的实数       ，称</a:t>
            </a:r>
            <a:endParaRPr lang="zh-CN" altLang="en-US" b="1" u="sng" dirty="0" smtClean="0"/>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zh-CN" altLang="en-US" b="1" dirty="0" smtClean="0"/>
              <a:t>   为</a:t>
            </a:r>
            <a:r>
              <a:rPr lang="en-US" altLang="zh-CN" b="1" u="sng" dirty="0" smtClean="0"/>
              <a:t>A</a:t>
            </a:r>
            <a:r>
              <a:rPr lang="zh-CN" altLang="en-US" b="1" dirty="0" smtClean="0"/>
              <a:t>的      </a:t>
            </a:r>
            <a:r>
              <a:rPr lang="zh-CN" altLang="en-US" b="1" dirty="0" smtClean="0">
                <a:solidFill>
                  <a:srgbClr val="FF3300"/>
                </a:solidFill>
              </a:rPr>
              <a:t>水平截集</a:t>
            </a:r>
          </a:p>
          <a:p>
            <a:pPr eaLnBrk="1" hangingPunct="1">
              <a:lnSpc>
                <a:spcPct val="90000"/>
              </a:lnSpc>
              <a:buFont typeface="Wingdings" pitchFamily="2" charset="2"/>
              <a:buNone/>
              <a:defRPr/>
            </a:pPr>
            <a:r>
              <a:rPr lang="zh-CN" altLang="en-US" b="1" dirty="0" smtClean="0"/>
              <a:t>   实质： 隶属函数</a:t>
            </a:r>
            <a:r>
              <a:rPr lang="zh-CN" altLang="en-US" b="1" dirty="0" smtClean="0">
                <a:sym typeface="Wingdings" pitchFamily="2" charset="2"/>
              </a:rPr>
              <a:t></a:t>
            </a:r>
            <a:r>
              <a:rPr lang="zh-CN" altLang="en-US" b="1" dirty="0" smtClean="0"/>
              <a:t>特征函数</a:t>
            </a:r>
          </a:p>
          <a:p>
            <a:pPr eaLnBrk="1" hangingPunct="1">
              <a:lnSpc>
                <a:spcPct val="90000"/>
              </a:lnSpc>
              <a:buFont typeface="Wingdings" pitchFamily="2" charset="2"/>
              <a:buNone/>
              <a:defRPr/>
            </a:pPr>
            <a:r>
              <a:rPr lang="zh-CN" altLang="en-US" b="1" dirty="0" smtClean="0"/>
              <a:t>                模糊集合</a:t>
            </a:r>
            <a:r>
              <a:rPr lang="zh-CN" altLang="en-US" b="1" dirty="0" smtClean="0">
                <a:sym typeface="Wingdings" pitchFamily="2" charset="2"/>
              </a:rPr>
              <a:t></a:t>
            </a:r>
            <a:r>
              <a:rPr lang="zh-CN" altLang="en-US" b="1" dirty="0" smtClean="0"/>
              <a:t>普通集合</a:t>
            </a:r>
          </a:p>
        </p:txBody>
      </p:sp>
      <p:sp>
        <p:nvSpPr>
          <p:cNvPr id="198668" name="Rectangle 12"/>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7650" name="Object 11"/>
          <p:cNvGraphicFramePr>
            <a:graphicFrameLocks noChangeAspect="1"/>
          </p:cNvGraphicFramePr>
          <p:nvPr>
            <p:extLst>
              <p:ext uri="{D42A27DB-BD31-4B8C-83A1-F6EECF244321}">
                <p14:modId xmlns:p14="http://schemas.microsoft.com/office/powerpoint/2010/main" val="2199316001"/>
              </p:ext>
            </p:extLst>
          </p:nvPr>
        </p:nvGraphicFramePr>
        <p:xfrm>
          <a:off x="8244408" y="1556792"/>
          <a:ext cx="591765" cy="533400"/>
        </p:xfrm>
        <a:graphic>
          <a:graphicData uri="http://schemas.openxmlformats.org/presentationml/2006/ole">
            <mc:AlternateContent xmlns:mc="http://schemas.openxmlformats.org/markup-compatibility/2006">
              <mc:Choice xmlns:v="urn:schemas-microsoft-com:vml" Requires="v">
                <p:oleObj spid="_x0000_s27747" name="Equation" r:id="rId3" imgW="139680" imgH="177480" progId="Equation.DSMT4">
                  <p:embed/>
                </p:oleObj>
              </mc:Choice>
              <mc:Fallback>
                <p:oleObj name="Equation" r:id="rId3" imgW="139680" imgH="177480" progId="Equation.DSMT4">
                  <p:embed/>
                  <p:pic>
                    <p:nvPicPr>
                      <p:cNvPr id="0" name="Object 11"/>
                      <p:cNvPicPr>
                        <a:picLocks noChangeAspect="1" noChangeArrowheads="1"/>
                      </p:cNvPicPr>
                      <p:nvPr/>
                    </p:nvPicPr>
                    <p:blipFill>
                      <a:blip r:embed="rId4"/>
                      <a:srcRect/>
                      <a:stretch>
                        <a:fillRect/>
                      </a:stretch>
                    </p:blipFill>
                    <p:spPr bwMode="auto">
                      <a:xfrm>
                        <a:off x="8244408" y="1556792"/>
                        <a:ext cx="591765" cy="533400"/>
                      </a:xfrm>
                      <a:prstGeom prst="rect">
                        <a:avLst/>
                      </a:prstGeom>
                      <a:noFill/>
                    </p:spPr>
                  </p:pic>
                </p:oleObj>
              </mc:Fallback>
            </mc:AlternateContent>
          </a:graphicData>
        </a:graphic>
      </p:graphicFrame>
      <p:graphicFrame>
        <p:nvGraphicFramePr>
          <p:cNvPr id="27651" name="Object 14"/>
          <p:cNvGraphicFramePr>
            <a:graphicFrameLocks noChangeAspect="1"/>
          </p:cNvGraphicFramePr>
          <p:nvPr/>
        </p:nvGraphicFramePr>
        <p:xfrm>
          <a:off x="684213" y="2781300"/>
          <a:ext cx="7086600" cy="1019175"/>
        </p:xfrm>
        <a:graphic>
          <a:graphicData uri="http://schemas.openxmlformats.org/presentationml/2006/ole">
            <mc:AlternateContent xmlns:mc="http://schemas.openxmlformats.org/markup-compatibility/2006">
              <mc:Choice xmlns:v="urn:schemas-microsoft-com:vml" Requires="v">
                <p:oleObj spid="_x0000_s27748" name="Equation" r:id="rId5" imgW="1676160" imgH="241200" progId="Equation.3">
                  <p:embed/>
                </p:oleObj>
              </mc:Choice>
              <mc:Fallback>
                <p:oleObj name="Equation" r:id="rId5" imgW="1676160" imgH="2412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781300"/>
                        <a:ext cx="70866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593275834"/>
              </p:ext>
            </p:extLst>
          </p:nvPr>
        </p:nvGraphicFramePr>
        <p:xfrm>
          <a:off x="1835696" y="4149080"/>
          <a:ext cx="592137" cy="533400"/>
        </p:xfrm>
        <a:graphic>
          <a:graphicData uri="http://schemas.openxmlformats.org/presentationml/2006/ole">
            <mc:AlternateContent xmlns:mc="http://schemas.openxmlformats.org/markup-compatibility/2006">
              <mc:Choice xmlns:v="urn:schemas-microsoft-com:vml" Requires="v">
                <p:oleObj spid="_x0000_s27749" name="Equation" r:id="rId7" imgW="139680" imgH="177480" progId="Equation.DSMT4">
                  <p:embed/>
                </p:oleObj>
              </mc:Choice>
              <mc:Fallback>
                <p:oleObj name="Equation" r:id="rId7" imgW="139680" imgH="17748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149080"/>
                        <a:ext cx="5921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1" name="Rectangle 3"/>
          <p:cNvSpPr>
            <a:spLocks noGrp="1" noChangeArrowheads="1"/>
          </p:cNvSpPr>
          <p:nvPr>
            <p:ph type="body" idx="1"/>
          </p:nvPr>
        </p:nvSpPr>
        <p:spPr>
          <a:xfrm>
            <a:off x="323850" y="685800"/>
            <a:ext cx="8662988" cy="4830763"/>
          </a:xfrm>
        </p:spPr>
        <p:txBody>
          <a:bodyPr/>
          <a:lstStyle/>
          <a:p>
            <a:pPr eaLnBrk="1" hangingPunct="1">
              <a:buFont typeface="Wingdings" pitchFamily="2" charset="2"/>
              <a:buNone/>
              <a:defRPr/>
            </a:pPr>
            <a:r>
              <a:rPr lang="zh-CN" altLang="en-US" b="1" smtClean="0">
                <a:solidFill>
                  <a:schemeClr val="hlink"/>
                </a:solidFill>
              </a:rPr>
              <a:t>隶属函数：</a:t>
            </a:r>
          </a:p>
        </p:txBody>
      </p:sp>
      <p:sp>
        <p:nvSpPr>
          <p:cNvPr id="258054" name="Rectangle 6"/>
          <p:cNvSpPr>
            <a:spLocks noChangeArrowheads="1"/>
          </p:cNvSpPr>
          <p:nvPr/>
        </p:nvSpPr>
        <p:spPr bwMode="auto">
          <a:xfrm>
            <a:off x="0" y="31384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9698" name="Object 5"/>
          <p:cNvGraphicFramePr>
            <a:graphicFrameLocks noChangeAspect="1"/>
          </p:cNvGraphicFramePr>
          <p:nvPr/>
        </p:nvGraphicFramePr>
        <p:xfrm>
          <a:off x="323850" y="1844675"/>
          <a:ext cx="7129463" cy="2136775"/>
        </p:xfrm>
        <a:graphic>
          <a:graphicData uri="http://schemas.openxmlformats.org/presentationml/2006/ole">
            <mc:AlternateContent xmlns:mc="http://schemas.openxmlformats.org/markup-compatibility/2006">
              <mc:Choice xmlns:v="urn:schemas-microsoft-com:vml" Requires="v">
                <p:oleObj spid="_x0000_s29731" name="公式" r:id="rId3" imgW="1600200" imgH="482400" progId="Equation.3">
                  <p:embed/>
                </p:oleObj>
              </mc:Choice>
              <mc:Fallback>
                <p:oleObj name="公式" r:id="rId3" imgW="1600200" imgH="48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44675"/>
                        <a:ext cx="7129463" cy="213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3267" name="Rectangle 3"/>
          <p:cNvSpPr>
            <a:spLocks noGrp="1" noChangeArrowheads="1"/>
          </p:cNvSpPr>
          <p:nvPr>
            <p:ph type="body" idx="1"/>
          </p:nvPr>
        </p:nvSpPr>
        <p:spPr>
          <a:xfrm>
            <a:off x="323850" y="692150"/>
            <a:ext cx="8662988" cy="5407025"/>
          </a:xfrm>
        </p:spPr>
        <p:txBody>
          <a:bodyPr/>
          <a:lstStyle/>
          <a:p>
            <a:pPr eaLnBrk="1" hangingPunct="1">
              <a:buFont typeface="Wingdings" pitchFamily="2" charset="2"/>
              <a:buNone/>
              <a:defRPr/>
            </a:pPr>
            <a:r>
              <a:rPr lang="zh-CN" altLang="en-US" smtClean="0"/>
              <a:t>  </a:t>
            </a:r>
          </a:p>
        </p:txBody>
      </p:sp>
      <p:sp>
        <p:nvSpPr>
          <p:cNvPr id="523269" name="Rectangle 5"/>
          <p:cNvSpPr>
            <a:spLocks noChangeArrowheads="1"/>
          </p:cNvSpPr>
          <p:nvPr/>
        </p:nvSpPr>
        <p:spPr bwMode="auto">
          <a:xfrm>
            <a:off x="0" y="0"/>
            <a:ext cx="9144000" cy="0"/>
          </a:xfrm>
          <a:prstGeom prst="rect">
            <a:avLst/>
          </a:prstGeom>
          <a:noFill/>
          <a:ln w="9525">
            <a:noFill/>
            <a:miter lim="800000"/>
            <a:headEnd/>
            <a:tailEnd/>
          </a:ln>
          <a:effectLst/>
        </p:spPr>
        <p:txBody>
          <a:bodyPr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8674" name="Object 4"/>
          <p:cNvGraphicFramePr>
            <a:graphicFrameLocks noChangeAspect="1"/>
          </p:cNvGraphicFramePr>
          <p:nvPr/>
        </p:nvGraphicFramePr>
        <p:xfrm>
          <a:off x="1042988" y="1125538"/>
          <a:ext cx="6913562" cy="4608512"/>
        </p:xfrm>
        <a:graphic>
          <a:graphicData uri="http://schemas.openxmlformats.org/presentationml/2006/ole">
            <mc:AlternateContent xmlns:mc="http://schemas.openxmlformats.org/markup-compatibility/2006">
              <mc:Choice xmlns:v="urn:schemas-microsoft-com:vml" Requires="v">
                <p:oleObj spid="_x0000_s28707" name="Visio" r:id="rId3" imgW="4236146" imgH="2612495" progId="Visio.Drawing.11">
                  <p:embed/>
                </p:oleObj>
              </mc:Choice>
              <mc:Fallback>
                <p:oleObj name="Visio" r:id="rId3" imgW="4236146" imgH="261249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5538"/>
                        <a:ext cx="6913562" cy="460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a:xfrm>
            <a:off x="323850" y="836613"/>
            <a:ext cx="8640763" cy="5262562"/>
          </a:xfrm>
        </p:spPr>
        <p:txBody>
          <a:bodyPr/>
          <a:lstStyle/>
          <a:p>
            <a:pPr eaLnBrk="1" hangingPunct="1">
              <a:buFont typeface="Wingdings" pitchFamily="2" charset="2"/>
              <a:buNone/>
              <a:defRPr/>
            </a:pPr>
            <a:r>
              <a:rPr lang="zh-CN" altLang="en-US" b="1" smtClean="0">
                <a:solidFill>
                  <a:schemeClr val="hlink"/>
                </a:solidFill>
              </a:rPr>
              <a:t>如：</a:t>
            </a:r>
          </a:p>
          <a:p>
            <a:pPr eaLnBrk="1" hangingPunct="1">
              <a:buFont typeface="Wingdings" pitchFamily="2" charset="2"/>
              <a:buNone/>
              <a:defRPr/>
            </a:pPr>
            <a:r>
              <a:rPr lang="zh-CN" altLang="en-US" b="1" smtClean="0">
                <a:solidFill>
                  <a:schemeClr val="accent2"/>
                </a:solidFill>
              </a:rPr>
              <a:t>  </a:t>
            </a:r>
            <a:r>
              <a:rPr lang="zh-CN" altLang="en-US" b="1" smtClean="0"/>
              <a:t>设</a:t>
            </a:r>
            <a:r>
              <a:rPr lang="en-US" altLang="zh-CN" b="1" u="sng" smtClean="0"/>
              <a:t>A</a:t>
            </a:r>
            <a:r>
              <a:rPr lang="en-US" altLang="zh-CN" b="1" smtClean="0">
                <a:sym typeface="Wingdings" pitchFamily="2" charset="2"/>
              </a:rPr>
              <a:t></a:t>
            </a:r>
            <a:r>
              <a:rPr lang="zh-CN" altLang="en-US" b="1" smtClean="0"/>
              <a:t>某门功课</a:t>
            </a:r>
            <a:r>
              <a:rPr lang="zh-CN" altLang="en-US" b="1" smtClean="0">
                <a:latin typeface="Arial"/>
              </a:rPr>
              <a:t>“</a:t>
            </a:r>
            <a:r>
              <a:rPr lang="zh-CN" altLang="en-US" b="1" smtClean="0">
                <a:solidFill>
                  <a:srgbClr val="FF3300"/>
                </a:solidFill>
              </a:rPr>
              <a:t>成绩好</a:t>
            </a:r>
            <a:r>
              <a:rPr lang="zh-CN" altLang="en-US" b="1" smtClean="0">
                <a:latin typeface="Arial"/>
              </a:rPr>
              <a:t>”</a:t>
            </a:r>
            <a:r>
              <a:rPr lang="zh-CN" altLang="en-US" b="1" smtClean="0"/>
              <a:t>的模糊集合</a:t>
            </a:r>
          </a:p>
          <a:p>
            <a:pPr eaLnBrk="1" hangingPunct="1">
              <a:buFont typeface="Wingdings" pitchFamily="2" charset="2"/>
              <a:buNone/>
              <a:defRPr/>
            </a:pPr>
            <a:r>
              <a:rPr lang="zh-CN" altLang="en-US" b="1" smtClean="0"/>
              <a:t>   </a:t>
            </a:r>
            <a:r>
              <a:rPr lang="en-US" altLang="zh-CN" b="1" smtClean="0"/>
              <a:t>U={u</a:t>
            </a:r>
            <a:r>
              <a:rPr lang="en-US" altLang="zh-CN" sz="2400" b="1" smtClean="0"/>
              <a:t>1</a:t>
            </a:r>
            <a:r>
              <a:rPr lang="en-US" altLang="zh-CN" b="1" smtClean="0"/>
              <a:t>,u</a:t>
            </a:r>
            <a:r>
              <a:rPr lang="en-US" altLang="zh-CN" sz="2400" b="1" smtClean="0"/>
              <a:t>2</a:t>
            </a:r>
            <a:r>
              <a:rPr lang="en-US" altLang="zh-CN" b="1" smtClean="0"/>
              <a:t>, u</a:t>
            </a:r>
            <a:r>
              <a:rPr lang="en-US" altLang="zh-CN" sz="2400" b="1" smtClean="0"/>
              <a:t>3</a:t>
            </a:r>
            <a:r>
              <a:rPr lang="en-US" altLang="zh-CN" b="1" smtClean="0"/>
              <a:t>,u</a:t>
            </a:r>
            <a:r>
              <a:rPr lang="en-US" altLang="zh-CN" sz="2400" b="1" smtClean="0"/>
              <a:t>4</a:t>
            </a:r>
            <a:r>
              <a:rPr lang="en-US" altLang="zh-CN" b="1" smtClean="0"/>
              <a:t>,u</a:t>
            </a:r>
            <a:r>
              <a:rPr lang="en-US" altLang="zh-CN" sz="2400" b="1" smtClean="0"/>
              <a:t>5</a:t>
            </a:r>
            <a:r>
              <a:rPr lang="en-US" altLang="zh-CN" b="1" smtClean="0"/>
              <a:t>}</a:t>
            </a:r>
            <a:r>
              <a:rPr lang="zh-CN" altLang="en-US" b="1" smtClean="0"/>
              <a:t>五个同学</a:t>
            </a:r>
          </a:p>
          <a:p>
            <a:pPr eaLnBrk="1" hangingPunct="1">
              <a:defRPr/>
            </a:pPr>
            <a:r>
              <a:rPr lang="en-US" altLang="zh-CN" b="1" smtClean="0"/>
              <a:t>u</a:t>
            </a:r>
            <a:r>
              <a:rPr lang="en-US" altLang="zh-CN" sz="2400" b="1" smtClean="0"/>
              <a:t>1</a:t>
            </a:r>
            <a:r>
              <a:rPr lang="en-US" altLang="zh-CN" b="1" smtClean="0"/>
              <a:t>   70</a:t>
            </a:r>
          </a:p>
          <a:p>
            <a:pPr eaLnBrk="1" hangingPunct="1">
              <a:defRPr/>
            </a:pPr>
            <a:r>
              <a:rPr lang="en-US" altLang="zh-CN" b="1" smtClean="0"/>
              <a:t>u</a:t>
            </a:r>
            <a:r>
              <a:rPr lang="en-US" altLang="zh-CN" sz="2400" b="1" smtClean="0"/>
              <a:t>2</a:t>
            </a:r>
            <a:r>
              <a:rPr lang="en-US" altLang="zh-CN" b="1" smtClean="0"/>
              <a:t>   34   </a:t>
            </a:r>
          </a:p>
          <a:p>
            <a:pPr eaLnBrk="1" hangingPunct="1">
              <a:defRPr/>
            </a:pPr>
            <a:r>
              <a:rPr lang="en-US" altLang="zh-CN" b="1" smtClean="0"/>
              <a:t>u</a:t>
            </a:r>
            <a:r>
              <a:rPr lang="en-US" altLang="zh-CN" sz="2400" b="1" smtClean="0"/>
              <a:t>3</a:t>
            </a:r>
            <a:r>
              <a:rPr lang="en-US" altLang="zh-CN" b="1" smtClean="0"/>
              <a:t>   95       </a:t>
            </a:r>
          </a:p>
          <a:p>
            <a:pPr eaLnBrk="1" hangingPunct="1">
              <a:defRPr/>
            </a:pPr>
            <a:r>
              <a:rPr lang="en-US" altLang="zh-CN" b="1" smtClean="0"/>
              <a:t>u</a:t>
            </a:r>
            <a:r>
              <a:rPr lang="en-US" altLang="zh-CN" sz="2400" b="1" smtClean="0"/>
              <a:t>4</a:t>
            </a:r>
            <a:r>
              <a:rPr lang="en-US" altLang="zh-CN" b="1" smtClean="0"/>
              <a:t>   67   </a:t>
            </a:r>
          </a:p>
          <a:p>
            <a:pPr eaLnBrk="1" hangingPunct="1">
              <a:defRPr/>
            </a:pPr>
            <a:r>
              <a:rPr lang="en-US" altLang="zh-CN" b="1" smtClean="0"/>
              <a:t>u</a:t>
            </a:r>
            <a:r>
              <a:rPr lang="en-US" altLang="zh-CN" sz="2400" b="1" smtClean="0"/>
              <a:t>5</a:t>
            </a:r>
            <a:r>
              <a:rPr lang="en-US" altLang="zh-CN" b="1" smtClean="0"/>
              <a:t>   58   </a:t>
            </a:r>
            <a:endParaRPr lang="zh-CN" altLang="en-US" b="1" smtClean="0"/>
          </a:p>
        </p:txBody>
      </p:sp>
      <p:graphicFrame>
        <p:nvGraphicFramePr>
          <p:cNvPr id="30722" name="Object 5"/>
          <p:cNvGraphicFramePr>
            <a:graphicFrameLocks noChangeAspect="1"/>
          </p:cNvGraphicFramePr>
          <p:nvPr/>
        </p:nvGraphicFramePr>
        <p:xfrm>
          <a:off x="2339975" y="2565400"/>
          <a:ext cx="2209800" cy="666750"/>
        </p:xfrm>
        <a:graphic>
          <a:graphicData uri="http://schemas.openxmlformats.org/presentationml/2006/ole">
            <mc:AlternateContent xmlns:mc="http://schemas.openxmlformats.org/markup-compatibility/2006">
              <mc:Choice xmlns:v="urn:schemas-microsoft-com:vml" Requires="v">
                <p:oleObj spid="_x0000_s30878" name="Equation" r:id="rId3" imgW="799920" imgH="241200" progId="Equation.3">
                  <p:embed/>
                </p:oleObj>
              </mc:Choice>
              <mc:Fallback>
                <p:oleObj name="Equation" r:id="rId3" imgW="799920" imgH="24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565400"/>
                        <a:ext cx="2209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3" name="Object 6"/>
          <p:cNvGraphicFramePr>
            <a:graphicFrameLocks noChangeAspect="1"/>
          </p:cNvGraphicFramePr>
          <p:nvPr/>
        </p:nvGraphicFramePr>
        <p:xfrm>
          <a:off x="2339975" y="3141663"/>
          <a:ext cx="2455863" cy="666750"/>
        </p:xfrm>
        <a:graphic>
          <a:graphicData uri="http://schemas.openxmlformats.org/presentationml/2006/ole">
            <mc:AlternateContent xmlns:mc="http://schemas.openxmlformats.org/markup-compatibility/2006">
              <mc:Choice xmlns:v="urn:schemas-microsoft-com:vml" Requires="v">
                <p:oleObj spid="_x0000_s30879" name="Equation" r:id="rId5" imgW="888840" imgH="241200" progId="Equation.3">
                  <p:embed/>
                </p:oleObj>
              </mc:Choice>
              <mc:Fallback>
                <p:oleObj name="Equation" r:id="rId5" imgW="888840" imgH="24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141663"/>
                        <a:ext cx="2455863"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4" name="Object 7"/>
          <p:cNvGraphicFramePr>
            <a:graphicFrameLocks noChangeAspect="1"/>
          </p:cNvGraphicFramePr>
          <p:nvPr/>
        </p:nvGraphicFramePr>
        <p:xfrm>
          <a:off x="2339975" y="3789363"/>
          <a:ext cx="2420938" cy="666750"/>
        </p:xfrm>
        <a:graphic>
          <a:graphicData uri="http://schemas.openxmlformats.org/presentationml/2006/ole">
            <mc:AlternateContent xmlns:mc="http://schemas.openxmlformats.org/markup-compatibility/2006">
              <mc:Choice xmlns:v="urn:schemas-microsoft-com:vml" Requires="v">
                <p:oleObj spid="_x0000_s30880" name="Equation" r:id="rId7" imgW="876240" imgH="241200" progId="Equation.3">
                  <p:embed/>
                </p:oleObj>
              </mc:Choice>
              <mc:Fallback>
                <p:oleObj name="Equation" r:id="rId7" imgW="876240" imgH="241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3789363"/>
                        <a:ext cx="242093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8"/>
          <p:cNvGraphicFramePr>
            <a:graphicFrameLocks noChangeAspect="1"/>
          </p:cNvGraphicFramePr>
          <p:nvPr/>
        </p:nvGraphicFramePr>
        <p:xfrm>
          <a:off x="2339975" y="4365625"/>
          <a:ext cx="2455863" cy="666750"/>
        </p:xfrm>
        <a:graphic>
          <a:graphicData uri="http://schemas.openxmlformats.org/presentationml/2006/ole">
            <mc:AlternateContent xmlns:mc="http://schemas.openxmlformats.org/markup-compatibility/2006">
              <mc:Choice xmlns:v="urn:schemas-microsoft-com:vml" Requires="v">
                <p:oleObj spid="_x0000_s30881" name="Equation" r:id="rId9" imgW="888840" imgH="241200" progId="Equation.3">
                  <p:embed/>
                </p:oleObj>
              </mc:Choice>
              <mc:Fallback>
                <p:oleObj name="Equation" r:id="rId9" imgW="888840" imgH="24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365625"/>
                        <a:ext cx="2455863"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6" name="Object 9"/>
          <p:cNvGraphicFramePr>
            <a:graphicFrameLocks noChangeAspect="1"/>
          </p:cNvGraphicFramePr>
          <p:nvPr/>
        </p:nvGraphicFramePr>
        <p:xfrm>
          <a:off x="2339975" y="4941888"/>
          <a:ext cx="2420938" cy="666750"/>
        </p:xfrm>
        <a:graphic>
          <a:graphicData uri="http://schemas.openxmlformats.org/presentationml/2006/ole">
            <mc:AlternateContent xmlns:mc="http://schemas.openxmlformats.org/markup-compatibility/2006">
              <mc:Choice xmlns:v="urn:schemas-microsoft-com:vml" Requires="v">
                <p:oleObj spid="_x0000_s30882" name="Equation" r:id="rId11" imgW="876240" imgH="241200" progId="Equation.3">
                  <p:embed/>
                </p:oleObj>
              </mc:Choice>
              <mc:Fallback>
                <p:oleObj name="Equation" r:id="rId11" imgW="876240" imgH="2412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4941888"/>
                        <a:ext cx="242093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1" name="Rectangle 3"/>
          <p:cNvSpPr>
            <a:spLocks noGrp="1" noChangeArrowheads="1"/>
          </p:cNvSpPr>
          <p:nvPr>
            <p:ph type="body" sz="half" idx="1"/>
          </p:nvPr>
        </p:nvSpPr>
        <p:spPr>
          <a:xfrm>
            <a:off x="250825" y="765175"/>
            <a:ext cx="735013" cy="1501775"/>
          </a:xfrm>
        </p:spPr>
        <p:txBody>
          <a:bodyPr/>
          <a:lstStyle/>
          <a:p>
            <a:pPr eaLnBrk="1" hangingPunct="1">
              <a:buFont typeface="Wingdings" pitchFamily="2" charset="2"/>
              <a:buNone/>
              <a:defRPr/>
            </a:pPr>
            <a:endParaRPr lang="en-US" altLang="zh-CN" sz="2800" smtClean="0">
              <a:sym typeface="Wingdings" pitchFamily="2" charset="2"/>
            </a:endParaRPr>
          </a:p>
          <a:p>
            <a:pPr eaLnBrk="1" hangingPunct="1">
              <a:buFont typeface="Wingdings" pitchFamily="2" charset="2"/>
              <a:buNone/>
              <a:defRPr/>
            </a:pPr>
            <a:r>
              <a:rPr lang="en-US" altLang="zh-CN" sz="4800" smtClean="0">
                <a:solidFill>
                  <a:srgbClr val="00FF00"/>
                </a:solidFill>
                <a:sym typeface="Wingdings" pitchFamily="2" charset="2"/>
              </a:rPr>
              <a:t></a:t>
            </a:r>
          </a:p>
          <a:p>
            <a:pPr lvl="4" eaLnBrk="1" hangingPunct="1">
              <a:defRPr/>
            </a:pPr>
            <a:endParaRPr lang="zh-CN" altLang="en-US" sz="3600" smtClean="0"/>
          </a:p>
        </p:txBody>
      </p:sp>
      <p:sp>
        <p:nvSpPr>
          <p:cNvPr id="2119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1746" name="Object 4"/>
          <p:cNvGraphicFramePr>
            <a:graphicFrameLocks noChangeAspect="1"/>
          </p:cNvGraphicFramePr>
          <p:nvPr/>
        </p:nvGraphicFramePr>
        <p:xfrm>
          <a:off x="1116013" y="1160463"/>
          <a:ext cx="7921625" cy="1619250"/>
        </p:xfrm>
        <a:graphic>
          <a:graphicData uri="http://schemas.openxmlformats.org/presentationml/2006/ole">
            <mc:AlternateContent xmlns:mc="http://schemas.openxmlformats.org/markup-compatibility/2006">
              <mc:Choice xmlns:v="urn:schemas-microsoft-com:vml" Requires="v">
                <p:oleObj spid="_x0000_s31905" name="公式" r:id="rId3" imgW="2222500" imgH="457200" progId="Equation.3">
                  <p:embed/>
                </p:oleObj>
              </mc:Choice>
              <mc:Fallback>
                <p:oleObj name="公式" r:id="rId3" imgW="22225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60463"/>
                        <a:ext cx="7921625" cy="161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1976" name="Rectangle 8"/>
          <p:cNvSpPr>
            <a:spLocks noChangeArrowheads="1"/>
          </p:cNvSpPr>
          <p:nvPr/>
        </p:nvSpPr>
        <p:spPr bwMode="auto">
          <a:xfrm>
            <a:off x="0" y="19161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1747" name="Object 7"/>
          <p:cNvGraphicFramePr>
            <a:graphicFrameLocks noChangeAspect="1"/>
          </p:cNvGraphicFramePr>
          <p:nvPr/>
        </p:nvGraphicFramePr>
        <p:xfrm>
          <a:off x="1042988" y="3789363"/>
          <a:ext cx="503237" cy="725487"/>
        </p:xfrm>
        <a:graphic>
          <a:graphicData uri="http://schemas.openxmlformats.org/presentationml/2006/ole">
            <mc:AlternateContent xmlns:mc="http://schemas.openxmlformats.org/markup-compatibility/2006">
              <mc:Choice xmlns:v="urn:schemas-microsoft-com:vml" Requires="v">
                <p:oleObj spid="_x0000_s31906" name="公式" r:id="rId5" imgW="139579" imgH="177646" progId="Equation.3">
                  <p:embed/>
                </p:oleObj>
              </mc:Choice>
              <mc:Fallback>
                <p:oleObj name="公式" r:id="rId5" imgW="139579" imgH="17764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89363"/>
                        <a:ext cx="503237"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4" name="Rectangle 9"/>
          <p:cNvSpPr>
            <a:spLocks noChangeArrowheads="1"/>
          </p:cNvSpPr>
          <p:nvPr/>
        </p:nvSpPr>
        <p:spPr bwMode="auto">
          <a:xfrm>
            <a:off x="323850" y="3841750"/>
            <a:ext cx="86487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34938"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a:solidFill>
                  <a:schemeClr val="hlink"/>
                </a:solidFill>
                <a:latin typeface="宋体" charset="-122"/>
                <a:cs typeface="Times New Roman" pitchFamily="18" charset="0"/>
              </a:rPr>
              <a:t> </a:t>
            </a:r>
            <a:r>
              <a:rPr lang="en-US" altLang="zh-CN" sz="3200">
                <a:solidFill>
                  <a:schemeClr val="tx1"/>
                </a:solidFill>
                <a:latin typeface="Times New Roman" pitchFamily="18" charset="0"/>
                <a:cs typeface="Times New Roman" pitchFamily="18" charset="0"/>
              </a:rPr>
              <a:t>  </a:t>
            </a:r>
            <a:r>
              <a:rPr lang="en-US" altLang="zh-CN" sz="3200">
                <a:solidFill>
                  <a:schemeClr val="hlink"/>
                </a:solidFill>
                <a:latin typeface="Times New Roman" pitchFamily="18" charset="0"/>
                <a:cs typeface="Times New Roman" pitchFamily="18" charset="0"/>
              </a:rPr>
              <a:t>       </a:t>
            </a:r>
            <a:r>
              <a:rPr lang="en-US" altLang="zh-CN" sz="3200" b="1">
                <a:solidFill>
                  <a:schemeClr val="tx1"/>
                </a:solidFill>
                <a:latin typeface="Times New Roman" pitchFamily="18" charset="0"/>
                <a:cs typeface="Times New Roman" pitchFamily="18" charset="0"/>
              </a:rPr>
              <a:t>=0.6,                                      </a:t>
            </a:r>
            <a:r>
              <a:rPr lang="en-US" altLang="zh-CN" sz="3200" b="1">
                <a:solidFill>
                  <a:srgbClr val="00FF00"/>
                </a:solidFill>
                <a:latin typeface="Times New Roman" pitchFamily="18" charset="0"/>
                <a:cs typeface="Times New Roman" pitchFamily="18" charset="0"/>
                <a:sym typeface="Wingdings" pitchFamily="2" charset="2"/>
              </a:rPr>
              <a:t></a:t>
            </a:r>
            <a:r>
              <a:rPr lang="zh-CN" altLang="en-US" sz="3200" b="1">
                <a:solidFill>
                  <a:schemeClr val="tx1"/>
                </a:solidFill>
                <a:latin typeface="Times New Roman" pitchFamily="18" charset="0"/>
                <a:cs typeface="Times New Roman" pitchFamily="18" charset="0"/>
              </a:rPr>
              <a:t>及格</a:t>
            </a:r>
          </a:p>
          <a:p>
            <a:pPr algn="l" eaLnBrk="1" hangingPunct="1">
              <a:lnSpc>
                <a:spcPct val="100000"/>
              </a:lnSpc>
              <a:spcBef>
                <a:spcPct val="0"/>
              </a:spcBef>
              <a:buClrTx/>
              <a:buSzTx/>
              <a:buFontTx/>
              <a:buNone/>
            </a:pPr>
            <a:r>
              <a:rPr lang="en-US" altLang="zh-CN" sz="3200" b="1">
                <a:solidFill>
                  <a:schemeClr val="tx1"/>
                </a:solidFill>
                <a:latin typeface="Arial" charset="0"/>
              </a:rPr>
              <a:t>          </a:t>
            </a:r>
          </a:p>
          <a:p>
            <a:pPr algn="l" eaLnBrk="1" hangingPunct="1">
              <a:lnSpc>
                <a:spcPct val="100000"/>
              </a:lnSpc>
              <a:spcBef>
                <a:spcPct val="0"/>
              </a:spcBef>
              <a:buClrTx/>
              <a:buSzTx/>
              <a:buFontTx/>
              <a:buNone/>
            </a:pPr>
            <a:r>
              <a:rPr lang="en-US" altLang="zh-CN" sz="3200" b="1">
                <a:solidFill>
                  <a:schemeClr val="tx1"/>
                </a:solidFill>
                <a:latin typeface="Arial" charset="0"/>
              </a:rPr>
              <a:t>         =0.8</a:t>
            </a:r>
            <a:r>
              <a:rPr lang="zh-CN" altLang="en-US" sz="3200" b="1">
                <a:solidFill>
                  <a:schemeClr val="tx1"/>
                </a:solidFill>
                <a:latin typeface="Arial" charset="0"/>
              </a:rPr>
              <a:t>，                                </a:t>
            </a:r>
            <a:r>
              <a:rPr lang="en-US" altLang="zh-CN" sz="3200" b="1">
                <a:solidFill>
                  <a:srgbClr val="00FF00"/>
                </a:solidFill>
                <a:latin typeface="Arial" charset="0"/>
                <a:sym typeface="Wingdings" pitchFamily="2" charset="2"/>
              </a:rPr>
              <a:t></a:t>
            </a:r>
            <a:r>
              <a:rPr lang="zh-CN" altLang="en-US" sz="3200" b="1">
                <a:solidFill>
                  <a:schemeClr val="tx1"/>
                </a:solidFill>
                <a:latin typeface="Arial" charset="0"/>
              </a:rPr>
              <a:t>良好</a:t>
            </a:r>
            <a:endParaRPr lang="zh-CN" altLang="en-US" sz="3200" b="1">
              <a:solidFill>
                <a:schemeClr val="tx1"/>
              </a:solidFill>
              <a:latin typeface="Arial" charset="0"/>
              <a:sym typeface="Wingdings" pitchFamily="2" charset="2"/>
            </a:endParaRPr>
          </a:p>
          <a:p>
            <a:pPr algn="l" eaLnBrk="1" hangingPunct="1">
              <a:lnSpc>
                <a:spcPct val="100000"/>
              </a:lnSpc>
              <a:spcBef>
                <a:spcPct val="0"/>
              </a:spcBef>
              <a:buClrTx/>
              <a:buSzTx/>
              <a:buFontTx/>
              <a:buNone/>
            </a:pPr>
            <a:endParaRPr lang="zh-CN" altLang="en-US" sz="3200" b="1">
              <a:solidFill>
                <a:schemeClr val="tx1"/>
              </a:solidFill>
              <a:latin typeface="Arial" charset="0"/>
              <a:sym typeface="Wingdings" pitchFamily="2" charset="2"/>
            </a:endParaRPr>
          </a:p>
          <a:p>
            <a:pPr algn="l">
              <a:lnSpc>
                <a:spcPct val="100000"/>
              </a:lnSpc>
              <a:spcBef>
                <a:spcPct val="0"/>
              </a:spcBef>
              <a:buClrTx/>
              <a:buSzTx/>
              <a:buFontTx/>
              <a:buNone/>
            </a:pPr>
            <a:endParaRPr lang="zh-CN" altLang="en-US" sz="1500" b="1">
              <a:solidFill>
                <a:schemeClr val="tx1"/>
              </a:solidFill>
              <a:latin typeface="Times New Roman" pitchFamily="18" charset="0"/>
              <a:cs typeface="Times New Roman" pitchFamily="18" charset="0"/>
              <a:sym typeface="Wingdings" pitchFamily="2" charset="2"/>
            </a:endParaRPr>
          </a:p>
        </p:txBody>
      </p:sp>
      <p:graphicFrame>
        <p:nvGraphicFramePr>
          <p:cNvPr id="31748" name="Object 11"/>
          <p:cNvGraphicFramePr>
            <a:graphicFrameLocks noGrp="1" noChangeAspect="1"/>
          </p:cNvGraphicFramePr>
          <p:nvPr>
            <p:ph sz="half" idx="2"/>
          </p:nvPr>
        </p:nvGraphicFramePr>
        <p:xfrm>
          <a:off x="1044575" y="4759325"/>
          <a:ext cx="515938" cy="736600"/>
        </p:xfrm>
        <a:graphic>
          <a:graphicData uri="http://schemas.openxmlformats.org/presentationml/2006/ole">
            <mc:AlternateContent xmlns:mc="http://schemas.openxmlformats.org/markup-compatibility/2006">
              <mc:Choice xmlns:v="urn:schemas-microsoft-com:vml" Requires="v">
                <p:oleObj spid="_x0000_s31907" name="Microsoft 公式 3.0" r:id="rId7" imgW="139579" imgH="177646" progId="Equation.3">
                  <p:embed/>
                </p:oleObj>
              </mc:Choice>
              <mc:Fallback>
                <p:oleObj name="Microsoft 公式 3.0" r:id="rId7" imgW="139579" imgH="177646"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4759325"/>
                        <a:ext cx="515938" cy="736600"/>
                      </a:xfrm>
                      <a:prstGeom prst="rect">
                        <a:avLst/>
                      </a:prstGeom>
                    </p:spPr>
                  </p:pic>
                </p:oleObj>
              </mc:Fallback>
            </mc:AlternateContent>
          </a:graphicData>
        </a:graphic>
      </p:graphicFrame>
      <p:graphicFrame>
        <p:nvGraphicFramePr>
          <p:cNvPr id="31749" name="Object 14"/>
          <p:cNvGraphicFramePr>
            <a:graphicFrameLocks noChangeAspect="1"/>
          </p:cNvGraphicFramePr>
          <p:nvPr/>
        </p:nvGraphicFramePr>
        <p:xfrm>
          <a:off x="2555875" y="3679825"/>
          <a:ext cx="3903663" cy="973138"/>
        </p:xfrm>
        <a:graphic>
          <a:graphicData uri="http://schemas.openxmlformats.org/presentationml/2006/ole">
            <mc:AlternateContent xmlns:mc="http://schemas.openxmlformats.org/markup-compatibility/2006">
              <mc:Choice xmlns:v="urn:schemas-microsoft-com:vml" Requires="v">
                <p:oleObj spid="_x0000_s31908" name="Equation" r:id="rId9" imgW="1041120" imgH="228600" progId="Equation.3">
                  <p:embed/>
                </p:oleObj>
              </mc:Choice>
              <mc:Fallback>
                <p:oleObj name="Equation" r:id="rId9" imgW="104112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3679825"/>
                        <a:ext cx="3903663"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15"/>
          <p:cNvGraphicFramePr>
            <a:graphicFrameLocks noChangeAspect="1"/>
          </p:cNvGraphicFramePr>
          <p:nvPr/>
        </p:nvGraphicFramePr>
        <p:xfrm>
          <a:off x="2628900" y="4616450"/>
          <a:ext cx="2579688" cy="995363"/>
        </p:xfrm>
        <a:graphic>
          <a:graphicData uri="http://schemas.openxmlformats.org/presentationml/2006/ole">
            <mc:AlternateContent xmlns:mc="http://schemas.openxmlformats.org/markup-compatibility/2006">
              <mc:Choice xmlns:v="urn:schemas-microsoft-com:vml" Requires="v">
                <p:oleObj spid="_x0000_s31909" name="Equation" r:id="rId11" imgW="672840" imgH="228600" progId="Equation.3">
                  <p:embed/>
                </p:oleObj>
              </mc:Choice>
              <mc:Fallback>
                <p:oleObj name="Equation" r:id="rId11" imgW="672840" imgH="2286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8900" y="4616450"/>
                        <a:ext cx="2579688"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2770" name="Object 4"/>
          <p:cNvGraphicFramePr>
            <a:graphicFrameLocks noGrp="1" noChangeAspect="1"/>
          </p:cNvGraphicFramePr>
          <p:nvPr>
            <p:ph type="body" idx="1"/>
          </p:nvPr>
        </p:nvGraphicFramePr>
        <p:xfrm>
          <a:off x="395288" y="692150"/>
          <a:ext cx="8001000" cy="815975"/>
        </p:xfrm>
        <a:graphic>
          <a:graphicData uri="http://schemas.openxmlformats.org/presentationml/2006/ole">
            <mc:AlternateContent xmlns:mc="http://schemas.openxmlformats.org/markup-compatibility/2006">
              <mc:Choice xmlns:v="urn:schemas-microsoft-com:vml" Requires="v">
                <p:oleObj spid="_x0000_s33114" name="Equation" r:id="rId3" imgW="2400120" imgH="279360" progId="Equation.DSMT4">
                  <p:embed/>
                </p:oleObj>
              </mc:Choice>
              <mc:Fallback>
                <p:oleObj name="Equation" r:id="rId3" imgW="240012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692150"/>
                        <a:ext cx="80010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5"/>
          <p:cNvGraphicFramePr>
            <a:graphicFrameLocks noChangeAspect="1"/>
          </p:cNvGraphicFramePr>
          <p:nvPr/>
        </p:nvGraphicFramePr>
        <p:xfrm>
          <a:off x="250825" y="2133600"/>
          <a:ext cx="8232775" cy="519113"/>
        </p:xfrm>
        <a:graphic>
          <a:graphicData uri="http://schemas.openxmlformats.org/presentationml/2006/ole">
            <mc:AlternateContent xmlns:mc="http://schemas.openxmlformats.org/markup-compatibility/2006">
              <mc:Choice xmlns:v="urn:schemas-microsoft-com:vml" Requires="v">
                <p:oleObj spid="_x0000_s33115" name="Equation" r:id="rId5" imgW="2997000" imgH="215640" progId="Equation.DSMT4">
                  <p:embed/>
                </p:oleObj>
              </mc:Choice>
              <mc:Fallback>
                <p:oleObj name="Equation" r:id="rId5" imgW="299700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133600"/>
                        <a:ext cx="8232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6"/>
          <p:cNvGraphicFramePr>
            <a:graphicFrameLocks noChangeAspect="1"/>
          </p:cNvGraphicFramePr>
          <p:nvPr/>
        </p:nvGraphicFramePr>
        <p:xfrm>
          <a:off x="250825" y="2924175"/>
          <a:ext cx="3767138" cy="611188"/>
        </p:xfrm>
        <a:graphic>
          <a:graphicData uri="http://schemas.openxmlformats.org/presentationml/2006/ole">
            <mc:AlternateContent xmlns:mc="http://schemas.openxmlformats.org/markup-compatibility/2006">
              <mc:Choice xmlns:v="urn:schemas-microsoft-com:vml" Requires="v">
                <p:oleObj spid="_x0000_s33116" name="Equation" r:id="rId7" imgW="1371600" imgH="253800" progId="Equation.DSMT4">
                  <p:embed/>
                </p:oleObj>
              </mc:Choice>
              <mc:Fallback>
                <p:oleObj name="Equation" r:id="rId7" imgW="137160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924175"/>
                        <a:ext cx="376713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7"/>
          <p:cNvGraphicFramePr>
            <a:graphicFrameLocks noChangeAspect="1"/>
          </p:cNvGraphicFramePr>
          <p:nvPr/>
        </p:nvGraphicFramePr>
        <p:xfrm>
          <a:off x="914400" y="3810000"/>
          <a:ext cx="1639888" cy="611188"/>
        </p:xfrm>
        <a:graphic>
          <a:graphicData uri="http://schemas.openxmlformats.org/presentationml/2006/ole">
            <mc:AlternateContent xmlns:mc="http://schemas.openxmlformats.org/markup-compatibility/2006">
              <mc:Choice xmlns:v="urn:schemas-microsoft-com:vml" Requires="v">
                <p:oleObj spid="_x0000_s33117" name="Equation" r:id="rId9" imgW="596880" imgH="253800" progId="Equation.DSMT4">
                  <p:embed/>
                </p:oleObj>
              </mc:Choice>
              <mc:Fallback>
                <p:oleObj name="Equation" r:id="rId9" imgW="59688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810000"/>
                        <a:ext cx="163988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8"/>
          <p:cNvGraphicFramePr>
            <a:graphicFrameLocks noChangeAspect="1"/>
          </p:cNvGraphicFramePr>
          <p:nvPr/>
        </p:nvGraphicFramePr>
        <p:xfrm>
          <a:off x="914400" y="4495800"/>
          <a:ext cx="1255713" cy="581025"/>
        </p:xfrm>
        <a:graphic>
          <a:graphicData uri="http://schemas.openxmlformats.org/presentationml/2006/ole">
            <mc:AlternateContent xmlns:mc="http://schemas.openxmlformats.org/markup-compatibility/2006">
              <mc:Choice xmlns:v="urn:schemas-microsoft-com:vml" Requires="v">
                <p:oleObj spid="_x0000_s33118" name="Equation" r:id="rId11" imgW="457200" imgH="241200" progId="Equation.DSMT4">
                  <p:embed/>
                </p:oleObj>
              </mc:Choice>
              <mc:Fallback>
                <p:oleObj name="Equation" r:id="rId11" imgW="45720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4495800"/>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5" name="Object 9"/>
          <p:cNvGraphicFramePr>
            <a:graphicFrameLocks noChangeAspect="1"/>
          </p:cNvGraphicFramePr>
          <p:nvPr/>
        </p:nvGraphicFramePr>
        <p:xfrm>
          <a:off x="914400" y="5105400"/>
          <a:ext cx="3348038" cy="611188"/>
        </p:xfrm>
        <a:graphic>
          <a:graphicData uri="http://schemas.openxmlformats.org/presentationml/2006/ole">
            <mc:AlternateContent xmlns:mc="http://schemas.openxmlformats.org/markup-compatibility/2006">
              <mc:Choice xmlns:v="urn:schemas-microsoft-com:vml" Requires="v">
                <p:oleObj spid="_x0000_s33119" name="Equation" r:id="rId13" imgW="1218960" imgH="253800" progId="Equation.DSMT4">
                  <p:embed/>
                </p:oleObj>
              </mc:Choice>
              <mc:Fallback>
                <p:oleObj name="Equation" r:id="rId13" imgW="1218960" imgH="2538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5105400"/>
                        <a:ext cx="334803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6" name="Object 10"/>
          <p:cNvGraphicFramePr>
            <a:graphicFrameLocks noChangeAspect="1"/>
          </p:cNvGraphicFramePr>
          <p:nvPr/>
        </p:nvGraphicFramePr>
        <p:xfrm>
          <a:off x="838200" y="5791200"/>
          <a:ext cx="2998788" cy="611188"/>
        </p:xfrm>
        <a:graphic>
          <a:graphicData uri="http://schemas.openxmlformats.org/presentationml/2006/ole">
            <mc:AlternateContent xmlns:mc="http://schemas.openxmlformats.org/markup-compatibility/2006">
              <mc:Choice xmlns:v="urn:schemas-microsoft-com:vml" Requires="v">
                <p:oleObj spid="_x0000_s33120" name="Equation" r:id="rId15" imgW="1091880" imgH="253800" progId="Equation.DSMT4">
                  <p:embed/>
                </p:oleObj>
              </mc:Choice>
              <mc:Fallback>
                <p:oleObj name="Equation" r:id="rId15" imgW="1091880" imgH="2538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200" y="5791200"/>
                        <a:ext cx="299878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7" name="Object 11"/>
          <p:cNvGraphicFramePr>
            <a:graphicFrameLocks noChangeAspect="1"/>
          </p:cNvGraphicFramePr>
          <p:nvPr/>
        </p:nvGraphicFramePr>
        <p:xfrm>
          <a:off x="5435600" y="3789363"/>
          <a:ext cx="2792413" cy="611187"/>
        </p:xfrm>
        <a:graphic>
          <a:graphicData uri="http://schemas.openxmlformats.org/presentationml/2006/ole">
            <mc:AlternateContent xmlns:mc="http://schemas.openxmlformats.org/markup-compatibility/2006">
              <mc:Choice xmlns:v="urn:schemas-microsoft-com:vml" Requires="v">
                <p:oleObj spid="_x0000_s33121" name="Equation" r:id="rId17" imgW="1015920" imgH="253800" progId="Equation.DSMT4">
                  <p:embed/>
                </p:oleObj>
              </mc:Choice>
              <mc:Fallback>
                <p:oleObj name="Equation" r:id="rId17" imgW="1015920" imgH="2538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5600" y="3789363"/>
                        <a:ext cx="2792413"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8" name="Object 12"/>
          <p:cNvGraphicFramePr>
            <a:graphicFrameLocks noChangeAspect="1"/>
          </p:cNvGraphicFramePr>
          <p:nvPr/>
        </p:nvGraphicFramePr>
        <p:xfrm>
          <a:off x="5435600" y="4437063"/>
          <a:ext cx="3000375" cy="611187"/>
        </p:xfrm>
        <a:graphic>
          <a:graphicData uri="http://schemas.openxmlformats.org/presentationml/2006/ole">
            <mc:AlternateContent xmlns:mc="http://schemas.openxmlformats.org/markup-compatibility/2006">
              <mc:Choice xmlns:v="urn:schemas-microsoft-com:vml" Requires="v">
                <p:oleObj spid="_x0000_s33122" name="Equation" r:id="rId19" imgW="1091880" imgH="253800" progId="Equation.DSMT4">
                  <p:embed/>
                </p:oleObj>
              </mc:Choice>
              <mc:Fallback>
                <p:oleObj name="Equation" r:id="rId19" imgW="1091880" imgH="253800" progId="Equation.DSMT4">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5600" y="4437063"/>
                        <a:ext cx="300037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9" name="Object 13"/>
          <p:cNvGraphicFramePr>
            <a:graphicFrameLocks noChangeAspect="1"/>
          </p:cNvGraphicFramePr>
          <p:nvPr/>
        </p:nvGraphicFramePr>
        <p:xfrm>
          <a:off x="5508625" y="5084763"/>
          <a:ext cx="2790825" cy="611187"/>
        </p:xfrm>
        <a:graphic>
          <a:graphicData uri="http://schemas.openxmlformats.org/presentationml/2006/ole">
            <mc:AlternateContent xmlns:mc="http://schemas.openxmlformats.org/markup-compatibility/2006">
              <mc:Choice xmlns:v="urn:schemas-microsoft-com:vml" Requires="v">
                <p:oleObj spid="_x0000_s33123" name="Equation" r:id="rId21" imgW="1015920" imgH="253800" progId="Equation.DSMT4">
                  <p:embed/>
                </p:oleObj>
              </mc:Choice>
              <mc:Fallback>
                <p:oleObj name="Equation" r:id="rId21" imgW="1015920" imgH="253800" progId="Equation.DSMT4">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8625" y="5084763"/>
                        <a:ext cx="279082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0" name="Object 14"/>
          <p:cNvGraphicFramePr>
            <a:graphicFrameLocks noChangeAspect="1"/>
          </p:cNvGraphicFramePr>
          <p:nvPr/>
        </p:nvGraphicFramePr>
        <p:xfrm>
          <a:off x="5580063" y="5805488"/>
          <a:ext cx="2998787" cy="611187"/>
        </p:xfrm>
        <a:graphic>
          <a:graphicData uri="http://schemas.openxmlformats.org/presentationml/2006/ole">
            <mc:AlternateContent xmlns:mc="http://schemas.openxmlformats.org/markup-compatibility/2006">
              <mc:Choice xmlns:v="urn:schemas-microsoft-com:vml" Requires="v">
                <p:oleObj spid="_x0000_s33124" name="Equation" r:id="rId23" imgW="1091880" imgH="253800" progId="Equation.DSMT4">
                  <p:embed/>
                </p:oleObj>
              </mc:Choice>
              <mc:Fallback>
                <p:oleObj name="Equation" r:id="rId23" imgW="1091880" imgH="253800" progId="Equation.DSMT4">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0063" y="5805488"/>
                        <a:ext cx="2998787"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423" name="AutoShape 15"/>
          <p:cNvSpPr>
            <a:spLocks/>
          </p:cNvSpPr>
          <p:nvPr/>
        </p:nvSpPr>
        <p:spPr bwMode="auto">
          <a:xfrm>
            <a:off x="381000" y="4114800"/>
            <a:ext cx="533400" cy="2057400"/>
          </a:xfrm>
          <a:prstGeom prst="leftBrace">
            <a:avLst>
              <a:gd name="adj1" fmla="val 3214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3424" name="AutoShape 16"/>
          <p:cNvSpPr>
            <a:spLocks/>
          </p:cNvSpPr>
          <p:nvPr/>
        </p:nvSpPr>
        <p:spPr bwMode="auto">
          <a:xfrm>
            <a:off x="4859338" y="4221163"/>
            <a:ext cx="533400" cy="2057400"/>
          </a:xfrm>
          <a:prstGeom prst="leftBrace">
            <a:avLst>
              <a:gd name="adj1" fmla="val 3214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3425" name="AutoShape 17"/>
          <p:cNvSpPr>
            <a:spLocks noChangeArrowheads="1"/>
          </p:cNvSpPr>
          <p:nvPr/>
        </p:nvSpPr>
        <p:spPr bwMode="auto">
          <a:xfrm>
            <a:off x="4356100" y="5084763"/>
            <a:ext cx="360363" cy="360362"/>
          </a:xfrm>
          <a:prstGeom prst="rightArrow">
            <a:avLst>
              <a:gd name="adj1" fmla="val 50000"/>
              <a:gd name="adj2" fmla="val 25000"/>
            </a:avLst>
          </a:prstGeom>
          <a:solidFill>
            <a:srgbClr val="FF0000"/>
          </a:solidFill>
          <a:ln w="9525" algn="ctr">
            <a:solidFill>
              <a:schemeClr val="tx1"/>
            </a:solidFill>
            <a:prstDash val="dashDot"/>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434" name="Rectangle 2"/>
          <p:cNvSpPr>
            <a:spLocks noGrp="1" noRot="1" noChangeArrowheads="1"/>
          </p:cNvSpPr>
          <p:nvPr>
            <p:ph type="title"/>
          </p:nvPr>
        </p:nvSpPr>
        <p:spPr/>
        <p:txBody>
          <a:bodyPr/>
          <a:lstStyle/>
          <a:p>
            <a:pPr algn="l" eaLnBrk="1" hangingPunct="1">
              <a:defRPr/>
            </a:pPr>
            <a:r>
              <a:rPr lang="zh-CN" altLang="en-US" sz="3200" smtClean="0">
                <a:solidFill>
                  <a:schemeClr val="hlink"/>
                </a:solidFill>
              </a:rPr>
              <a:t>5.分解定理</a:t>
            </a:r>
            <a:endParaRPr lang="en-US" altLang="zh-CN" sz="3200" smtClean="0">
              <a:solidFill>
                <a:schemeClr val="hlink"/>
              </a:solidFill>
            </a:endParaRPr>
          </a:p>
        </p:txBody>
      </p:sp>
      <p:sp>
        <p:nvSpPr>
          <p:cNvPr id="274435" name="Rectangle 3"/>
          <p:cNvSpPr>
            <a:spLocks noGrp="1" noChangeArrowheads="1"/>
          </p:cNvSpPr>
          <p:nvPr>
            <p:ph type="body" idx="1"/>
          </p:nvPr>
        </p:nvSpPr>
        <p:spPr>
          <a:xfrm>
            <a:off x="395288" y="1341438"/>
            <a:ext cx="8229600" cy="4525962"/>
          </a:xfrm>
        </p:spPr>
        <p:txBody>
          <a:bodyPr/>
          <a:lstStyle/>
          <a:p>
            <a:pPr eaLnBrk="1" hangingPunct="1">
              <a:buFont typeface="Wingdings" pitchFamily="2" charset="2"/>
              <a:buNone/>
              <a:defRPr/>
            </a:pPr>
            <a:r>
              <a:rPr lang="zh-CN" altLang="en-US" b="1" smtClean="0">
                <a:solidFill>
                  <a:srgbClr val="FF3300"/>
                </a:solidFill>
              </a:rPr>
              <a:t>分解定理</a:t>
            </a:r>
            <a:r>
              <a:rPr lang="zh-CN" altLang="en-US" b="1" smtClean="0"/>
              <a:t>：设</a:t>
            </a:r>
            <a:r>
              <a:rPr lang="en-US" altLang="zh-CN" b="1" u="sng" smtClean="0"/>
              <a:t>A</a:t>
            </a:r>
            <a:r>
              <a:rPr lang="zh-CN" altLang="en-US" b="1" smtClean="0"/>
              <a:t>为论域</a:t>
            </a:r>
            <a:r>
              <a:rPr lang="en-US" altLang="zh-CN" b="1" smtClean="0"/>
              <a:t>U</a:t>
            </a:r>
            <a:r>
              <a:rPr lang="zh-CN" altLang="en-US" b="1" smtClean="0"/>
              <a:t>上的模糊集合，    是</a:t>
            </a:r>
          </a:p>
          <a:p>
            <a:pPr eaLnBrk="1" hangingPunct="1">
              <a:buFont typeface="Wingdings" pitchFamily="2" charset="2"/>
              <a:buNone/>
              <a:defRPr/>
            </a:pPr>
            <a:r>
              <a:rPr lang="en-US" altLang="zh-CN" b="1" u="sng" smtClean="0"/>
              <a:t>A</a:t>
            </a:r>
            <a:r>
              <a:rPr lang="zh-CN" altLang="en-US" b="1" smtClean="0">
                <a:solidFill>
                  <a:srgbClr val="00FF00"/>
                </a:solidFill>
              </a:rPr>
              <a:t>截集</a:t>
            </a:r>
            <a:r>
              <a:rPr lang="zh-CN" altLang="en-US" b="1" smtClean="0"/>
              <a:t>，则有：</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其中</a:t>
            </a:r>
            <a:r>
              <a:rPr lang="en-US" altLang="zh-CN" b="1" smtClean="0"/>
              <a:t>:</a:t>
            </a:r>
          </a:p>
          <a:p>
            <a:pPr eaLnBrk="1" hangingPunct="1">
              <a:buFont typeface="Wingdings" pitchFamily="2" charset="2"/>
              <a:buNone/>
              <a:defRPr/>
            </a:pPr>
            <a:endParaRPr lang="en-US" altLang="zh-CN" b="1" u="sng" smtClean="0"/>
          </a:p>
        </p:txBody>
      </p:sp>
      <p:graphicFrame>
        <p:nvGraphicFramePr>
          <p:cNvPr id="33794" name="Object 4"/>
          <p:cNvGraphicFramePr>
            <a:graphicFrameLocks noChangeAspect="1"/>
          </p:cNvGraphicFramePr>
          <p:nvPr>
            <p:extLst>
              <p:ext uri="{D42A27DB-BD31-4B8C-83A1-F6EECF244321}">
                <p14:modId xmlns:p14="http://schemas.microsoft.com/office/powerpoint/2010/main" val="2431448536"/>
              </p:ext>
            </p:extLst>
          </p:nvPr>
        </p:nvGraphicFramePr>
        <p:xfrm>
          <a:off x="2555776" y="5589240"/>
          <a:ext cx="3960440" cy="1268760"/>
        </p:xfrm>
        <a:graphic>
          <a:graphicData uri="http://schemas.openxmlformats.org/presentationml/2006/ole">
            <mc:AlternateContent xmlns:mc="http://schemas.openxmlformats.org/markup-compatibility/2006">
              <mc:Choice xmlns:v="urn:schemas-microsoft-com:vml" Requires="v">
                <p:oleObj spid="_x0000_s33918" name="Equation" r:id="rId3" imgW="1269720" imgH="482400" progId="Equation.DSMT4">
                  <p:embed/>
                </p:oleObj>
              </mc:Choice>
              <mc:Fallback>
                <p:oleObj name="Equation" r:id="rId3" imgW="126972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5589240"/>
                        <a:ext cx="3960440" cy="1268760"/>
                      </a:xfrm>
                      <a:prstGeom prst="rect">
                        <a:avLst/>
                      </a:prstGeom>
                      <a:noFill/>
                      <a:ln>
                        <a:noFill/>
                      </a:ln>
                      <a:effectLst/>
                    </p:spPr>
                  </p:pic>
                </p:oleObj>
              </mc:Fallback>
            </mc:AlternateContent>
          </a:graphicData>
        </a:graphic>
      </p:graphicFrame>
      <p:graphicFrame>
        <p:nvGraphicFramePr>
          <p:cNvPr id="33795" name="Object 6"/>
          <p:cNvGraphicFramePr>
            <a:graphicFrameLocks noChangeAspect="1"/>
          </p:cNvGraphicFramePr>
          <p:nvPr/>
        </p:nvGraphicFramePr>
        <p:xfrm>
          <a:off x="7451725" y="1341438"/>
          <a:ext cx="558800" cy="550862"/>
        </p:xfrm>
        <a:graphic>
          <a:graphicData uri="http://schemas.openxmlformats.org/presentationml/2006/ole">
            <mc:AlternateContent xmlns:mc="http://schemas.openxmlformats.org/markup-compatibility/2006">
              <mc:Choice xmlns:v="urn:schemas-microsoft-com:vml" Requires="v">
                <p:oleObj spid="_x0000_s33919" name="Equation" r:id="rId5" imgW="203040" imgH="228600" progId="Equation.DSMT4">
                  <p:embed/>
                </p:oleObj>
              </mc:Choice>
              <mc:Fallback>
                <p:oleObj name="Equation" r:id="rId5" imgW="20304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341438"/>
                        <a:ext cx="5588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7"/>
          <p:cNvGraphicFramePr>
            <a:graphicFrameLocks noChangeAspect="1"/>
          </p:cNvGraphicFramePr>
          <p:nvPr/>
        </p:nvGraphicFramePr>
        <p:xfrm>
          <a:off x="3203575" y="2708275"/>
          <a:ext cx="2338388" cy="887413"/>
        </p:xfrm>
        <a:graphic>
          <a:graphicData uri="http://schemas.openxmlformats.org/presentationml/2006/ole">
            <mc:AlternateContent xmlns:mc="http://schemas.openxmlformats.org/markup-compatibility/2006">
              <mc:Choice xmlns:v="urn:schemas-microsoft-com:vml" Requires="v">
                <p:oleObj spid="_x0000_s33920" name="Equation" r:id="rId7" imgW="850680" imgH="368280" progId="Equation.DSMT4">
                  <p:embed/>
                </p:oleObj>
              </mc:Choice>
              <mc:Fallback>
                <p:oleObj name="Equation" r:id="rId7" imgW="850680" imgH="36828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2708275"/>
                        <a:ext cx="2338388"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218987072"/>
              </p:ext>
            </p:extLst>
          </p:nvPr>
        </p:nvGraphicFramePr>
        <p:xfrm>
          <a:off x="1115616" y="4149080"/>
          <a:ext cx="7488832" cy="1368152"/>
        </p:xfrm>
        <a:graphic>
          <a:graphicData uri="http://schemas.openxmlformats.org/presentationml/2006/ole">
            <mc:AlternateContent xmlns:mc="http://schemas.openxmlformats.org/markup-compatibility/2006">
              <mc:Choice xmlns:v="urn:schemas-microsoft-com:vml" Requires="v">
                <p:oleObj spid="_x0000_s33921" name="Equation" r:id="rId9" imgW="2571666" imgH="447660" progId="Equation.DSMT4">
                  <p:embed/>
                </p:oleObj>
              </mc:Choice>
              <mc:Fallback>
                <p:oleObj name="Equation" r:id="rId9" imgW="2571666" imgH="44766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616" y="4149080"/>
                        <a:ext cx="7488832" cy="1368152"/>
                      </a:xfrm>
                      <a:prstGeom prst="rect">
                        <a:avLst/>
                      </a:prstGeom>
                      <a:noFill/>
                      <a:ln>
                        <a:noFill/>
                      </a:ln>
                      <a:effec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9"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6B0E12F8-4C24-4D10-A4CD-37DB72B4E1E7}"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34818" name="Object 4"/>
          <p:cNvGraphicFramePr>
            <a:graphicFrameLocks noGrp="1" noChangeAspect="1"/>
          </p:cNvGraphicFramePr>
          <p:nvPr>
            <p:ph/>
          </p:nvPr>
        </p:nvGraphicFramePr>
        <p:xfrm>
          <a:off x="0" y="2349500"/>
          <a:ext cx="8604250" cy="1527175"/>
        </p:xfrm>
        <a:graphic>
          <a:graphicData uri="http://schemas.openxmlformats.org/presentationml/2006/ole">
            <mc:AlternateContent xmlns:mc="http://schemas.openxmlformats.org/markup-compatibility/2006">
              <mc:Choice xmlns:v="urn:schemas-microsoft-com:vml" Requires="v">
                <p:oleObj spid="_x0000_s34851" name="Equation" r:id="rId3" imgW="2577960" imgH="457200" progId="Equation.DSMT4">
                  <p:embed/>
                </p:oleObj>
              </mc:Choice>
              <mc:Fallback>
                <p:oleObj name="Equation" r:id="rId3" imgW="2577960" imgH="457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860425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323850" y="838200"/>
            <a:ext cx="8662988" cy="5260975"/>
          </a:xfrm>
        </p:spPr>
        <p:txBody>
          <a:bodyPr/>
          <a:lstStyle/>
          <a:p>
            <a:pPr eaLnBrk="1" hangingPunct="1">
              <a:buFont typeface="Wingdings" pitchFamily="2" charset="2"/>
              <a:buNone/>
              <a:defRPr/>
            </a:pPr>
            <a:r>
              <a:rPr lang="zh-CN" altLang="en-US" b="1" smtClean="0">
                <a:solidFill>
                  <a:schemeClr val="hlink"/>
                </a:solidFill>
              </a:rPr>
              <a:t>例：</a:t>
            </a:r>
            <a:r>
              <a:rPr lang="zh-CN" altLang="en-US" b="1" smtClean="0"/>
              <a:t>设</a:t>
            </a:r>
          </a:p>
        </p:txBody>
      </p:sp>
      <p:graphicFrame>
        <p:nvGraphicFramePr>
          <p:cNvPr id="35842" name="Object 4"/>
          <p:cNvGraphicFramePr>
            <a:graphicFrameLocks noChangeAspect="1"/>
          </p:cNvGraphicFramePr>
          <p:nvPr/>
        </p:nvGraphicFramePr>
        <p:xfrm>
          <a:off x="1828800" y="685800"/>
          <a:ext cx="6002338" cy="1039813"/>
        </p:xfrm>
        <a:graphic>
          <a:graphicData uri="http://schemas.openxmlformats.org/presentationml/2006/ole">
            <mc:AlternateContent xmlns:mc="http://schemas.openxmlformats.org/markup-compatibility/2006">
              <mc:Choice xmlns:v="urn:schemas-microsoft-com:vml" Requires="v">
                <p:oleObj spid="_x0000_s35998" name="Equation" r:id="rId3" imgW="2184120" imgH="431640" progId="Equation.DSMT4">
                  <p:embed/>
                </p:oleObj>
              </mc:Choice>
              <mc:Fallback>
                <p:oleObj name="Equation" r:id="rId3" imgW="21841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685800"/>
                        <a:ext cx="6002338"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3" name="Object 5"/>
          <p:cNvGraphicFramePr>
            <a:graphicFrameLocks noChangeAspect="1"/>
          </p:cNvGraphicFramePr>
          <p:nvPr/>
        </p:nvGraphicFramePr>
        <p:xfrm>
          <a:off x="762000" y="1828800"/>
          <a:ext cx="4724400" cy="661988"/>
        </p:xfrm>
        <a:graphic>
          <a:graphicData uri="http://schemas.openxmlformats.org/presentationml/2006/ole">
            <mc:AlternateContent xmlns:mc="http://schemas.openxmlformats.org/markup-compatibility/2006">
              <mc:Choice xmlns:v="urn:schemas-microsoft-com:vml" Requires="v">
                <p:oleObj spid="_x0000_s35999" name="Equation" r:id="rId5" imgW="1587240" imgH="253800" progId="Equation.DSMT4">
                  <p:embed/>
                </p:oleObj>
              </mc:Choice>
              <mc:Fallback>
                <p:oleObj name="Equation" r:id="rId5" imgW="158724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828800"/>
                        <a:ext cx="47244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6"/>
          <p:cNvGraphicFramePr>
            <a:graphicFrameLocks noChangeAspect="1"/>
          </p:cNvGraphicFramePr>
          <p:nvPr/>
        </p:nvGraphicFramePr>
        <p:xfrm>
          <a:off x="684213" y="2781300"/>
          <a:ext cx="7332662" cy="1125538"/>
        </p:xfrm>
        <a:graphic>
          <a:graphicData uri="http://schemas.openxmlformats.org/presentationml/2006/ole">
            <mc:AlternateContent xmlns:mc="http://schemas.openxmlformats.org/markup-compatibility/2006">
              <mc:Choice xmlns:v="urn:schemas-microsoft-com:vml" Requires="v">
                <p:oleObj spid="_x0000_s36000" name="Equation" r:id="rId7" imgW="2463480" imgH="431640" progId="Equation.DSMT4">
                  <p:embed/>
                </p:oleObj>
              </mc:Choice>
              <mc:Fallback>
                <p:oleObj name="Equation" r:id="rId7" imgW="246348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781300"/>
                        <a:ext cx="7332662"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7"/>
          <p:cNvGraphicFramePr>
            <a:graphicFrameLocks noChangeAspect="1"/>
          </p:cNvGraphicFramePr>
          <p:nvPr/>
        </p:nvGraphicFramePr>
        <p:xfrm>
          <a:off x="755650" y="4149725"/>
          <a:ext cx="4233863" cy="661988"/>
        </p:xfrm>
        <a:graphic>
          <a:graphicData uri="http://schemas.openxmlformats.org/presentationml/2006/ole">
            <mc:AlternateContent xmlns:mc="http://schemas.openxmlformats.org/markup-compatibility/2006">
              <mc:Choice xmlns:v="urn:schemas-microsoft-com:vml" Requires="v">
                <p:oleObj spid="_x0000_s36001" name="Equation" r:id="rId9" imgW="1422360" imgH="253800" progId="Equation.DSMT4">
                  <p:embed/>
                </p:oleObj>
              </mc:Choice>
              <mc:Fallback>
                <p:oleObj name="Equation" r:id="rId9" imgW="142236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149725"/>
                        <a:ext cx="4233863"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8"/>
          <p:cNvGraphicFramePr>
            <a:graphicFrameLocks noChangeAspect="1"/>
          </p:cNvGraphicFramePr>
          <p:nvPr/>
        </p:nvGraphicFramePr>
        <p:xfrm>
          <a:off x="611188" y="5229225"/>
          <a:ext cx="6575425" cy="1125538"/>
        </p:xfrm>
        <a:graphic>
          <a:graphicData uri="http://schemas.openxmlformats.org/presentationml/2006/ole">
            <mc:AlternateContent xmlns:mc="http://schemas.openxmlformats.org/markup-compatibility/2006">
              <mc:Choice xmlns:v="urn:schemas-microsoft-com:vml" Requires="v">
                <p:oleObj spid="_x0000_s36002" name="Equation" r:id="rId11" imgW="2209680" imgH="431640" progId="Equation.DSMT4">
                  <p:embed/>
                </p:oleObj>
              </mc:Choice>
              <mc:Fallback>
                <p:oleObj name="Equation" r:id="rId11" imgW="2209680" imgH="431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229225"/>
                        <a:ext cx="65754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3. </a:t>
            </a:r>
            <a:r>
              <a:rPr lang="zh-CN" altLang="en-US" sz="2800" b="1" dirty="0" smtClean="0"/>
              <a:t>集合的运算：</a:t>
            </a:r>
            <a:endParaRPr lang="en-US" altLang="zh-CN" sz="2800" b="1" dirty="0" smtClean="0"/>
          </a:p>
          <a:p>
            <a:pPr eaLnBrk="1" hangingPunct="1">
              <a:buFont typeface="Wingdings" pitchFamily="2" charset="2"/>
              <a:buNone/>
              <a:defRPr/>
            </a:pPr>
            <a:endParaRPr lang="en-US" altLang="zh-CN" sz="800" b="1" dirty="0" smtClean="0"/>
          </a:p>
          <a:p>
            <a:pPr eaLnBrk="1" hangingPunct="1">
              <a:buNone/>
              <a:defRPr/>
            </a:pPr>
            <a:r>
              <a:rPr lang="zh-CN" altLang="en-US" sz="2800" b="1" dirty="0" smtClean="0"/>
              <a:t>（</a:t>
            </a:r>
            <a:r>
              <a:rPr lang="en-US" altLang="zh-CN" sz="2800" b="1" dirty="0" smtClean="0"/>
              <a:t>1</a:t>
            </a:r>
            <a:r>
              <a:rPr lang="zh-CN" altLang="en-US" sz="2800" b="1" dirty="0" smtClean="0"/>
              <a:t>）并集，交集，补集</a:t>
            </a:r>
            <a:r>
              <a:rPr lang="en-US" altLang="zh-CN" sz="2800" b="1" dirty="0" smtClean="0"/>
              <a:t>     </a:t>
            </a:r>
          </a:p>
          <a:p>
            <a:pPr eaLnBrk="1" hangingPunct="1">
              <a:buNone/>
              <a:defRPr/>
            </a:pPr>
            <a:endParaRPr lang="en-US" altLang="zh-CN" sz="800" b="1" dirty="0" smtClean="0"/>
          </a:p>
          <a:p>
            <a:pPr eaLnBrk="1" hangingPunct="1">
              <a:buNone/>
              <a:defRPr/>
            </a:pPr>
            <a:r>
              <a:rPr lang="zh-CN" altLang="en-US" sz="2800" b="1" dirty="0" smtClean="0"/>
              <a:t>（</a:t>
            </a:r>
            <a:r>
              <a:rPr lang="en-US" altLang="zh-CN" sz="2800" b="1" dirty="0" smtClean="0"/>
              <a:t>2</a:t>
            </a:r>
            <a:r>
              <a:rPr lang="zh-CN" altLang="en-US" sz="2800" b="1" dirty="0" smtClean="0"/>
              <a:t>）运算性质。</a:t>
            </a:r>
            <a:endParaRPr lang="en-US" altLang="zh-CN" sz="2800" b="1" dirty="0"/>
          </a:p>
          <a:p>
            <a:pPr lvl="2" eaLnBrk="1" hangingPunct="1">
              <a:defRPr/>
            </a:pPr>
            <a:r>
              <a:rPr lang="zh-CN" altLang="en-US" sz="2800" b="1" dirty="0" smtClean="0"/>
              <a:t>幂等律：</a:t>
            </a:r>
            <a:r>
              <a:rPr lang="en-US" altLang="zh-CN" b="1" dirty="0" smtClean="0"/>
              <a:t>	</a:t>
            </a:r>
          </a:p>
          <a:p>
            <a:pPr lvl="2" eaLnBrk="1" hangingPunct="1">
              <a:defRPr/>
            </a:pPr>
            <a:r>
              <a:rPr lang="zh-CN" altLang="en-US" sz="2800" b="1" dirty="0" smtClean="0"/>
              <a:t>交换律：</a:t>
            </a:r>
            <a:endParaRPr lang="en-US" altLang="zh-CN" sz="2800" b="1" dirty="0" smtClean="0"/>
          </a:p>
          <a:p>
            <a:pPr lvl="2" eaLnBrk="1" hangingPunct="1">
              <a:defRPr/>
            </a:pPr>
            <a:r>
              <a:rPr lang="zh-CN" altLang="en-US" sz="2800" b="1" dirty="0" smtClean="0"/>
              <a:t>结合律：</a:t>
            </a:r>
            <a:endParaRPr lang="en-US" altLang="zh-CN" sz="2800" b="1" dirty="0" smtClean="0"/>
          </a:p>
          <a:p>
            <a:pPr lvl="2" eaLnBrk="1" hangingPunct="1">
              <a:defRPr/>
            </a:pPr>
            <a:endParaRPr lang="en-US" altLang="zh-CN" sz="2800" b="1" dirty="0"/>
          </a:p>
          <a:p>
            <a:pPr lvl="2" eaLnBrk="1" hangingPunct="1">
              <a:defRPr/>
            </a:pPr>
            <a:r>
              <a:rPr lang="zh-CN" altLang="en-US" sz="2800" b="1" dirty="0" smtClean="0"/>
              <a:t>分配律：</a:t>
            </a:r>
            <a:endParaRPr lang="en-US" altLang="zh-CN" sz="2800" b="1" dirty="0" smtClean="0"/>
          </a:p>
        </p:txBody>
      </p:sp>
      <p:graphicFrame>
        <p:nvGraphicFramePr>
          <p:cNvPr id="3" name="对象 2"/>
          <p:cNvGraphicFramePr>
            <a:graphicFrameLocks noChangeAspect="1"/>
          </p:cNvGraphicFramePr>
          <p:nvPr>
            <p:extLst>
              <p:ext uri="{D42A27DB-BD31-4B8C-83A1-F6EECF244321}">
                <p14:modId xmlns:p14="http://schemas.microsoft.com/office/powerpoint/2010/main" val="3611579193"/>
              </p:ext>
            </p:extLst>
          </p:nvPr>
        </p:nvGraphicFramePr>
        <p:xfrm>
          <a:off x="3635896" y="3284984"/>
          <a:ext cx="2908300" cy="454025"/>
        </p:xfrm>
        <a:graphic>
          <a:graphicData uri="http://schemas.openxmlformats.org/presentationml/2006/ole">
            <mc:AlternateContent xmlns:mc="http://schemas.openxmlformats.org/markup-compatibility/2006">
              <mc:Choice xmlns:v="urn:schemas-microsoft-com:vml" Requires="v">
                <p:oleObj spid="_x0000_s282703" name="Equation" r:id="rId3" imgW="1193760" imgH="164880" progId="Equation.DSMT4">
                  <p:embed/>
                </p:oleObj>
              </mc:Choice>
              <mc:Fallback>
                <p:oleObj name="Equation" r:id="rId3" imgW="1193760" imgH="164880" progId="Equation.DSMT4">
                  <p:embed/>
                  <p:pic>
                    <p:nvPicPr>
                      <p:cNvPr id="0" name=""/>
                      <p:cNvPicPr>
                        <a:picLocks noChangeAspect="1" noChangeArrowheads="1"/>
                      </p:cNvPicPr>
                      <p:nvPr/>
                    </p:nvPicPr>
                    <p:blipFill>
                      <a:blip r:embed="rId4"/>
                      <a:srcRect/>
                      <a:stretch>
                        <a:fillRect/>
                      </a:stretch>
                    </p:blipFill>
                    <p:spPr bwMode="auto">
                      <a:xfrm>
                        <a:off x="3635896" y="3284984"/>
                        <a:ext cx="29083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669276236"/>
              </p:ext>
            </p:extLst>
          </p:nvPr>
        </p:nvGraphicFramePr>
        <p:xfrm>
          <a:off x="3635896" y="3789040"/>
          <a:ext cx="4021137" cy="454025"/>
        </p:xfrm>
        <a:graphic>
          <a:graphicData uri="http://schemas.openxmlformats.org/presentationml/2006/ole">
            <mc:AlternateContent xmlns:mc="http://schemas.openxmlformats.org/markup-compatibility/2006">
              <mc:Choice xmlns:v="urn:schemas-microsoft-com:vml" Requires="v">
                <p:oleObj spid="_x0000_s282704" name="Equation" r:id="rId5" imgW="1650960" imgH="164880" progId="Equation.DSMT4">
                  <p:embed/>
                </p:oleObj>
              </mc:Choice>
              <mc:Fallback>
                <p:oleObj name="Equation" r:id="rId5" imgW="1650960" imgH="164880" progId="Equation.DSMT4">
                  <p:embed/>
                  <p:pic>
                    <p:nvPicPr>
                      <p:cNvPr id="0" name="对象 2"/>
                      <p:cNvPicPr>
                        <a:picLocks noChangeAspect="1" noChangeArrowheads="1"/>
                      </p:cNvPicPr>
                      <p:nvPr/>
                    </p:nvPicPr>
                    <p:blipFill>
                      <a:blip r:embed="rId6"/>
                      <a:srcRect/>
                      <a:stretch>
                        <a:fillRect/>
                      </a:stretch>
                    </p:blipFill>
                    <p:spPr bwMode="auto">
                      <a:xfrm>
                        <a:off x="3635896" y="3789040"/>
                        <a:ext cx="40211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48438772"/>
              </p:ext>
            </p:extLst>
          </p:nvPr>
        </p:nvGraphicFramePr>
        <p:xfrm>
          <a:off x="3635896" y="4221088"/>
          <a:ext cx="3495675" cy="593725"/>
        </p:xfrm>
        <a:graphic>
          <a:graphicData uri="http://schemas.openxmlformats.org/presentationml/2006/ole">
            <mc:AlternateContent xmlns:mc="http://schemas.openxmlformats.org/markup-compatibility/2006">
              <mc:Choice xmlns:v="urn:schemas-microsoft-com:vml" Requires="v">
                <p:oleObj spid="_x0000_s282705" name="Equation" r:id="rId7" imgW="1434960" imgH="215640" progId="Equation.DSMT4">
                  <p:embed/>
                </p:oleObj>
              </mc:Choice>
              <mc:Fallback>
                <p:oleObj name="Equation" r:id="rId7" imgW="1434960" imgH="215640" progId="Equation.DSMT4">
                  <p:embed/>
                  <p:pic>
                    <p:nvPicPr>
                      <p:cNvPr id="0" name="对象 3"/>
                      <p:cNvPicPr>
                        <a:picLocks noChangeAspect="1" noChangeArrowheads="1"/>
                      </p:cNvPicPr>
                      <p:nvPr/>
                    </p:nvPicPr>
                    <p:blipFill>
                      <a:blip r:embed="rId8"/>
                      <a:srcRect/>
                      <a:stretch>
                        <a:fillRect/>
                      </a:stretch>
                    </p:blipFill>
                    <p:spPr bwMode="auto">
                      <a:xfrm>
                        <a:off x="3635896" y="4221088"/>
                        <a:ext cx="34956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24665217"/>
              </p:ext>
            </p:extLst>
          </p:nvPr>
        </p:nvGraphicFramePr>
        <p:xfrm>
          <a:off x="3635896" y="4725144"/>
          <a:ext cx="3495675" cy="593725"/>
        </p:xfrm>
        <a:graphic>
          <a:graphicData uri="http://schemas.openxmlformats.org/presentationml/2006/ole">
            <mc:AlternateContent xmlns:mc="http://schemas.openxmlformats.org/markup-compatibility/2006">
              <mc:Choice xmlns:v="urn:schemas-microsoft-com:vml" Requires="v">
                <p:oleObj spid="_x0000_s282706" name="Equation" r:id="rId9" imgW="1434960" imgH="215640" progId="Equation.DSMT4">
                  <p:embed/>
                </p:oleObj>
              </mc:Choice>
              <mc:Fallback>
                <p:oleObj name="Equation" r:id="rId9" imgW="1434960" imgH="215640" progId="Equation.DSMT4">
                  <p:embed/>
                  <p:pic>
                    <p:nvPicPr>
                      <p:cNvPr id="0" name="对象 4"/>
                      <p:cNvPicPr>
                        <a:picLocks noChangeAspect="1" noChangeArrowheads="1"/>
                      </p:cNvPicPr>
                      <p:nvPr/>
                    </p:nvPicPr>
                    <p:blipFill>
                      <a:blip r:embed="rId10"/>
                      <a:srcRect/>
                      <a:stretch>
                        <a:fillRect/>
                      </a:stretch>
                    </p:blipFill>
                    <p:spPr bwMode="auto">
                      <a:xfrm>
                        <a:off x="3635896" y="4725144"/>
                        <a:ext cx="34956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92052557"/>
              </p:ext>
            </p:extLst>
          </p:nvPr>
        </p:nvGraphicFramePr>
        <p:xfrm>
          <a:off x="3491880" y="5301208"/>
          <a:ext cx="4298950" cy="593725"/>
        </p:xfrm>
        <a:graphic>
          <a:graphicData uri="http://schemas.openxmlformats.org/presentationml/2006/ole">
            <mc:AlternateContent xmlns:mc="http://schemas.openxmlformats.org/markup-compatibility/2006">
              <mc:Choice xmlns:v="urn:schemas-microsoft-com:vml" Requires="v">
                <p:oleObj spid="_x0000_s282707" name="Equation" r:id="rId11" imgW="1765080" imgH="215640" progId="Equation.DSMT4">
                  <p:embed/>
                </p:oleObj>
              </mc:Choice>
              <mc:Fallback>
                <p:oleObj name="Equation" r:id="rId11" imgW="1765080" imgH="215640" progId="Equation.DSMT4">
                  <p:embed/>
                  <p:pic>
                    <p:nvPicPr>
                      <p:cNvPr id="0" name="对象 4"/>
                      <p:cNvPicPr>
                        <a:picLocks noChangeAspect="1" noChangeArrowheads="1"/>
                      </p:cNvPicPr>
                      <p:nvPr/>
                    </p:nvPicPr>
                    <p:blipFill>
                      <a:blip r:embed="rId12"/>
                      <a:srcRect/>
                      <a:stretch>
                        <a:fillRect/>
                      </a:stretch>
                    </p:blipFill>
                    <p:spPr bwMode="auto">
                      <a:xfrm>
                        <a:off x="3491880" y="5301208"/>
                        <a:ext cx="4298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43213576"/>
              </p:ext>
            </p:extLst>
          </p:nvPr>
        </p:nvGraphicFramePr>
        <p:xfrm>
          <a:off x="3563888" y="5877272"/>
          <a:ext cx="4298950" cy="593725"/>
        </p:xfrm>
        <a:graphic>
          <a:graphicData uri="http://schemas.openxmlformats.org/presentationml/2006/ole">
            <mc:AlternateContent xmlns:mc="http://schemas.openxmlformats.org/markup-compatibility/2006">
              <mc:Choice xmlns:v="urn:schemas-microsoft-com:vml" Requires="v">
                <p:oleObj spid="_x0000_s282708" name="Equation" r:id="rId13" imgW="1765080" imgH="215640" progId="Equation.DSMT4">
                  <p:embed/>
                </p:oleObj>
              </mc:Choice>
              <mc:Fallback>
                <p:oleObj name="Equation" r:id="rId13" imgW="1765080" imgH="215640" progId="Equation.DSMT4">
                  <p:embed/>
                  <p:pic>
                    <p:nvPicPr>
                      <p:cNvPr id="0" name="对象 7"/>
                      <p:cNvPicPr>
                        <a:picLocks noChangeAspect="1" noChangeArrowheads="1"/>
                      </p:cNvPicPr>
                      <p:nvPr/>
                    </p:nvPicPr>
                    <p:blipFill>
                      <a:blip r:embed="rId14"/>
                      <a:srcRect/>
                      <a:stretch>
                        <a:fillRect/>
                      </a:stretch>
                    </p:blipFill>
                    <p:spPr bwMode="auto">
                      <a:xfrm>
                        <a:off x="3563888" y="5877272"/>
                        <a:ext cx="4298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64620138"/>
      </p:ext>
    </p:extLst>
  </p:cSld>
  <p:clrMapOvr>
    <a:masterClrMapping/>
  </p:clrMapOvr>
  <p:transition spd="med">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6866" name="Object 4"/>
          <p:cNvGraphicFramePr>
            <a:graphicFrameLocks noGrp="1" noChangeAspect="1"/>
          </p:cNvGraphicFramePr>
          <p:nvPr>
            <p:ph type="body" idx="1"/>
          </p:nvPr>
        </p:nvGraphicFramePr>
        <p:xfrm>
          <a:off x="609600" y="838200"/>
          <a:ext cx="3733800" cy="769938"/>
        </p:xfrm>
        <a:graphic>
          <a:graphicData uri="http://schemas.openxmlformats.org/presentationml/2006/ole">
            <mc:AlternateContent xmlns:mc="http://schemas.openxmlformats.org/markup-compatibility/2006">
              <mc:Choice xmlns:v="urn:schemas-microsoft-com:vml" Requires="v">
                <p:oleObj spid="_x0000_s37052" name="Equation" r:id="rId3" imgW="1231560" imgH="253800" progId="Equation.DSMT4">
                  <p:embed/>
                </p:oleObj>
              </mc:Choice>
              <mc:Fallback>
                <p:oleObj name="Equation" r:id="rId3" imgW="12315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838200"/>
                        <a:ext cx="37338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5"/>
          <p:cNvGraphicFramePr>
            <a:graphicFrameLocks noChangeAspect="1"/>
          </p:cNvGraphicFramePr>
          <p:nvPr/>
        </p:nvGraphicFramePr>
        <p:xfrm>
          <a:off x="685800" y="1676400"/>
          <a:ext cx="5480050" cy="1125538"/>
        </p:xfrm>
        <a:graphic>
          <a:graphicData uri="http://schemas.openxmlformats.org/presentationml/2006/ole">
            <mc:AlternateContent xmlns:mc="http://schemas.openxmlformats.org/markup-compatibility/2006">
              <mc:Choice xmlns:v="urn:schemas-microsoft-com:vml" Requires="v">
                <p:oleObj spid="_x0000_s37053" name="Equation" r:id="rId5" imgW="1841400" imgH="431640" progId="Equation.DSMT4">
                  <p:embed/>
                </p:oleObj>
              </mc:Choice>
              <mc:Fallback>
                <p:oleObj name="Equation" r:id="rId5" imgW="18414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676400"/>
                        <a:ext cx="548005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8" name="Object 6"/>
          <p:cNvGraphicFramePr>
            <a:graphicFrameLocks noChangeAspect="1"/>
          </p:cNvGraphicFramePr>
          <p:nvPr/>
        </p:nvGraphicFramePr>
        <p:xfrm>
          <a:off x="685800" y="2667000"/>
          <a:ext cx="3155950" cy="769938"/>
        </p:xfrm>
        <a:graphic>
          <a:graphicData uri="http://schemas.openxmlformats.org/presentationml/2006/ole">
            <mc:AlternateContent xmlns:mc="http://schemas.openxmlformats.org/markup-compatibility/2006">
              <mc:Choice xmlns:v="urn:schemas-microsoft-com:vml" Requires="v">
                <p:oleObj spid="_x0000_s37054" name="Equation" r:id="rId7" imgW="1041120" imgH="253800" progId="Equation.DSMT4">
                  <p:embed/>
                </p:oleObj>
              </mc:Choice>
              <mc:Fallback>
                <p:oleObj name="Equation" r:id="rId7" imgW="104112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667000"/>
                        <a:ext cx="315595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7"/>
          <p:cNvGraphicFramePr>
            <a:graphicFrameLocks noChangeAspect="1"/>
          </p:cNvGraphicFramePr>
          <p:nvPr/>
        </p:nvGraphicFramePr>
        <p:xfrm>
          <a:off x="609600" y="3505200"/>
          <a:ext cx="4497388" cy="1125538"/>
        </p:xfrm>
        <a:graphic>
          <a:graphicData uri="http://schemas.openxmlformats.org/presentationml/2006/ole">
            <mc:AlternateContent xmlns:mc="http://schemas.openxmlformats.org/markup-compatibility/2006">
              <mc:Choice xmlns:v="urn:schemas-microsoft-com:vml" Requires="v">
                <p:oleObj spid="_x0000_s37055" name="Equation" r:id="rId9" imgW="1511280" imgH="431640" progId="Equation.DSMT4">
                  <p:embed/>
                </p:oleObj>
              </mc:Choice>
              <mc:Fallback>
                <p:oleObj name="Equation" r:id="rId9" imgW="151128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505200"/>
                        <a:ext cx="4497388"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8"/>
          <p:cNvGraphicFramePr>
            <a:graphicFrameLocks noChangeAspect="1"/>
          </p:cNvGraphicFramePr>
          <p:nvPr/>
        </p:nvGraphicFramePr>
        <p:xfrm>
          <a:off x="685800" y="4572000"/>
          <a:ext cx="2616200" cy="769938"/>
        </p:xfrm>
        <a:graphic>
          <a:graphicData uri="http://schemas.openxmlformats.org/presentationml/2006/ole">
            <mc:AlternateContent xmlns:mc="http://schemas.openxmlformats.org/markup-compatibility/2006">
              <mc:Choice xmlns:v="urn:schemas-microsoft-com:vml" Requires="v">
                <p:oleObj spid="_x0000_s37056" name="Equation" r:id="rId11" imgW="863280" imgH="253800" progId="Equation.DSMT4">
                  <p:embed/>
                </p:oleObj>
              </mc:Choice>
              <mc:Fallback>
                <p:oleObj name="Equation" r:id="rId11" imgW="863280" imgH="2538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4572000"/>
                        <a:ext cx="26162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9"/>
          <p:cNvGraphicFramePr>
            <a:graphicFrameLocks noChangeAspect="1"/>
          </p:cNvGraphicFramePr>
          <p:nvPr/>
        </p:nvGraphicFramePr>
        <p:xfrm>
          <a:off x="685800" y="5410200"/>
          <a:ext cx="3514725" cy="1125538"/>
        </p:xfrm>
        <a:graphic>
          <a:graphicData uri="http://schemas.openxmlformats.org/presentationml/2006/ole">
            <mc:AlternateContent xmlns:mc="http://schemas.openxmlformats.org/markup-compatibility/2006">
              <mc:Choice xmlns:v="urn:schemas-microsoft-com:vml" Requires="v">
                <p:oleObj spid="_x0000_s37057" name="Equation" r:id="rId13" imgW="1180800" imgH="431640" progId="Equation.DSMT4">
                  <p:embed/>
                </p:oleObj>
              </mc:Choice>
              <mc:Fallback>
                <p:oleObj name="Equation" r:id="rId13" imgW="1180800" imgH="4316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 y="5410200"/>
                        <a:ext cx="35147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7890" name="Object 4"/>
          <p:cNvGraphicFramePr>
            <a:graphicFrameLocks noGrp="1" noChangeAspect="1"/>
          </p:cNvGraphicFramePr>
          <p:nvPr>
            <p:ph type="body" idx="1"/>
          </p:nvPr>
        </p:nvGraphicFramePr>
        <p:xfrm>
          <a:off x="533400" y="990600"/>
          <a:ext cx="1843088" cy="784225"/>
        </p:xfrm>
        <a:graphic>
          <a:graphicData uri="http://schemas.openxmlformats.org/presentationml/2006/ole">
            <mc:AlternateContent xmlns:mc="http://schemas.openxmlformats.org/markup-compatibility/2006">
              <mc:Choice xmlns:v="urn:schemas-microsoft-com:vml" Requires="v">
                <p:oleObj spid="_x0000_s38014" name="Equation" r:id="rId3" imgW="596880" imgH="253800" progId="Equation.DSMT4">
                  <p:embed/>
                </p:oleObj>
              </mc:Choice>
              <mc:Fallback>
                <p:oleObj name="Equation" r:id="rId3" imgW="59688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90600"/>
                        <a:ext cx="1843088"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5"/>
          <p:cNvGraphicFramePr>
            <a:graphicFrameLocks noChangeAspect="1"/>
          </p:cNvGraphicFramePr>
          <p:nvPr/>
        </p:nvGraphicFramePr>
        <p:xfrm>
          <a:off x="609600" y="1905000"/>
          <a:ext cx="1624013" cy="1125538"/>
        </p:xfrm>
        <a:graphic>
          <a:graphicData uri="http://schemas.openxmlformats.org/presentationml/2006/ole">
            <mc:AlternateContent xmlns:mc="http://schemas.openxmlformats.org/markup-compatibility/2006">
              <mc:Choice xmlns:v="urn:schemas-microsoft-com:vml" Requires="v">
                <p:oleObj spid="_x0000_s38015" name="Equation" r:id="rId5" imgW="545760" imgH="431640" progId="Equation.DSMT4">
                  <p:embed/>
                </p:oleObj>
              </mc:Choice>
              <mc:Fallback>
                <p:oleObj name="Equation" r:id="rId5" imgW="54576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905000"/>
                        <a:ext cx="1624013"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6"/>
          <p:cNvGraphicFramePr>
            <a:graphicFrameLocks noChangeAspect="1"/>
          </p:cNvGraphicFramePr>
          <p:nvPr/>
        </p:nvGraphicFramePr>
        <p:xfrm>
          <a:off x="381000" y="3200400"/>
          <a:ext cx="8550275" cy="990600"/>
        </p:xfrm>
        <a:graphic>
          <a:graphicData uri="http://schemas.openxmlformats.org/presentationml/2006/ole">
            <mc:AlternateContent xmlns:mc="http://schemas.openxmlformats.org/markup-compatibility/2006">
              <mc:Choice xmlns:v="urn:schemas-microsoft-com:vml" Requires="v">
                <p:oleObj spid="_x0000_s38016" name="Equation" r:id="rId7" imgW="3771720" imgH="368280" progId="Equation.DSMT4">
                  <p:embed/>
                </p:oleObj>
              </mc:Choice>
              <mc:Fallback>
                <p:oleObj name="Equation" r:id="rId7" imgW="3771720" imgH="3682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3200400"/>
                        <a:ext cx="85502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7"/>
          <p:cNvGraphicFramePr>
            <a:graphicFrameLocks noChangeAspect="1"/>
          </p:cNvGraphicFramePr>
          <p:nvPr/>
        </p:nvGraphicFramePr>
        <p:xfrm>
          <a:off x="762000" y="4419600"/>
          <a:ext cx="6316663" cy="1039813"/>
        </p:xfrm>
        <a:graphic>
          <a:graphicData uri="http://schemas.openxmlformats.org/presentationml/2006/ole">
            <mc:AlternateContent xmlns:mc="http://schemas.openxmlformats.org/markup-compatibility/2006">
              <mc:Choice xmlns:v="urn:schemas-microsoft-com:vml" Requires="v">
                <p:oleObj spid="_x0000_s38017" name="Equation" r:id="rId9" imgW="2298600" imgH="431640" progId="Equation.DSMT4">
                  <p:embed/>
                </p:oleObj>
              </mc:Choice>
              <mc:Fallback>
                <p:oleObj name="Equation" r:id="rId9" imgW="229860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419600"/>
                        <a:ext cx="6316663"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1732E3F-3130-422D-83C3-C3F6DF870DBA}"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84706" name="Rectangle 2"/>
          <p:cNvSpPr>
            <a:spLocks noGrp="1" noRot="1" noChangeArrowheads="1"/>
          </p:cNvSpPr>
          <p:nvPr>
            <p:ph type="title"/>
          </p:nvPr>
        </p:nvSpPr>
        <p:spPr/>
        <p:txBody>
          <a:bodyPr/>
          <a:lstStyle/>
          <a:p>
            <a:pPr algn="l" eaLnBrk="1" hangingPunct="1">
              <a:defRPr/>
            </a:pPr>
            <a:r>
              <a:rPr lang="en-US" altLang="zh-CN" sz="3600" smtClean="0">
                <a:solidFill>
                  <a:schemeClr val="hlink"/>
                </a:solidFill>
              </a:rPr>
              <a:t>6.  </a:t>
            </a:r>
            <a:r>
              <a:rPr lang="zh-CN" altLang="en-US" sz="3600" smtClean="0">
                <a:solidFill>
                  <a:schemeClr val="hlink"/>
                </a:solidFill>
              </a:rPr>
              <a:t>扩张原理</a:t>
            </a:r>
          </a:p>
        </p:txBody>
      </p:sp>
      <p:sp>
        <p:nvSpPr>
          <p:cNvPr id="584707" name="Rectangle 3"/>
          <p:cNvSpPr>
            <a:spLocks noGrp="1" noChangeArrowheads="1"/>
          </p:cNvSpPr>
          <p:nvPr>
            <p:ph type="body" idx="1"/>
          </p:nvPr>
        </p:nvSpPr>
        <p:spPr/>
        <p:txBody>
          <a:bodyPr/>
          <a:lstStyle/>
          <a:p>
            <a:pPr eaLnBrk="1" hangingPunct="1">
              <a:defRPr/>
            </a:pPr>
            <a:r>
              <a:rPr lang="zh-CN" altLang="en-US" b="1" smtClean="0"/>
              <a:t>模糊集合                 ，</a:t>
            </a:r>
            <a:r>
              <a:rPr lang="en-US" altLang="zh-CN" b="1" u="sng" smtClean="0"/>
              <a:t>A</a:t>
            </a:r>
            <a:r>
              <a:rPr lang="zh-CN" altLang="en-US" b="1" smtClean="0"/>
              <a:t>的元素隶属度可以通过映射传递到模糊集合            的相应元素中。</a:t>
            </a:r>
          </a:p>
          <a:p>
            <a:pPr eaLnBrk="1" hangingPunct="1">
              <a:defRPr/>
            </a:pPr>
            <a:endParaRPr lang="zh-CN" altLang="en-US" b="1" smtClean="0"/>
          </a:p>
          <a:p>
            <a:pPr eaLnBrk="1" hangingPunct="1">
              <a:defRPr/>
            </a:pPr>
            <a:r>
              <a:rPr lang="zh-CN" altLang="en-US" b="1" smtClean="0"/>
              <a:t>如果存在映射</a:t>
            </a:r>
          </a:p>
          <a:p>
            <a:pPr eaLnBrk="1" hangingPunct="1">
              <a:buFont typeface="Wingdings" pitchFamily="2" charset="2"/>
              <a:buNone/>
              <a:defRPr/>
            </a:pPr>
            <a:r>
              <a:rPr lang="zh-CN" altLang="en-US" b="1" smtClean="0"/>
              <a:t>   若集合           则称           为    在     的象：</a:t>
            </a:r>
            <a:endParaRPr lang="en-US" altLang="zh-CN" b="1" smtClean="0"/>
          </a:p>
        </p:txBody>
      </p:sp>
      <p:graphicFrame>
        <p:nvGraphicFramePr>
          <p:cNvPr id="38914" name="Object 4"/>
          <p:cNvGraphicFramePr>
            <a:graphicFrameLocks noChangeAspect="1"/>
          </p:cNvGraphicFramePr>
          <p:nvPr/>
        </p:nvGraphicFramePr>
        <p:xfrm>
          <a:off x="2484438" y="1268413"/>
          <a:ext cx="1447800" cy="895350"/>
        </p:xfrm>
        <a:graphic>
          <a:graphicData uri="http://schemas.openxmlformats.org/presentationml/2006/ole">
            <mc:AlternateContent xmlns:mc="http://schemas.openxmlformats.org/markup-compatibility/2006">
              <mc:Choice xmlns:v="urn:schemas-microsoft-com:vml" Requires="v">
                <p:oleObj spid="_x0000_s39165" name="Equation" r:id="rId3" imgW="647640" imgH="304560" progId="Equation.DSMT4">
                  <p:embed/>
                </p:oleObj>
              </mc:Choice>
              <mc:Fallback>
                <p:oleObj name="Equation" r:id="rId3" imgW="647640" imgH="304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268413"/>
                        <a:ext cx="14478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5"/>
          <p:cNvGraphicFramePr>
            <a:graphicFrameLocks noChangeAspect="1"/>
          </p:cNvGraphicFramePr>
          <p:nvPr>
            <p:extLst>
              <p:ext uri="{D42A27DB-BD31-4B8C-83A1-F6EECF244321}">
                <p14:modId xmlns:p14="http://schemas.microsoft.com/office/powerpoint/2010/main" val="2076464648"/>
              </p:ext>
            </p:extLst>
          </p:nvPr>
        </p:nvGraphicFramePr>
        <p:xfrm>
          <a:off x="5508104" y="2060848"/>
          <a:ext cx="1066800" cy="625475"/>
        </p:xfrm>
        <a:graphic>
          <a:graphicData uri="http://schemas.openxmlformats.org/presentationml/2006/ole">
            <mc:AlternateContent xmlns:mc="http://schemas.openxmlformats.org/markup-compatibility/2006">
              <mc:Choice xmlns:v="urn:schemas-microsoft-com:vml" Requires="v">
                <p:oleObj spid="_x0000_s39166" name="Equation" r:id="rId5" imgW="368280" imgH="215640" progId="Equation.3">
                  <p:embed/>
                </p:oleObj>
              </mc:Choice>
              <mc:Fallback>
                <p:oleObj name="Equation" r:id="rId5" imgW="368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2060848"/>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6"/>
          <p:cNvGraphicFramePr>
            <a:graphicFrameLocks noChangeAspect="1"/>
          </p:cNvGraphicFramePr>
          <p:nvPr/>
        </p:nvGraphicFramePr>
        <p:xfrm>
          <a:off x="4140200" y="4292600"/>
          <a:ext cx="1066800" cy="625475"/>
        </p:xfrm>
        <a:graphic>
          <a:graphicData uri="http://schemas.openxmlformats.org/presentationml/2006/ole">
            <mc:AlternateContent xmlns:mc="http://schemas.openxmlformats.org/markup-compatibility/2006">
              <mc:Choice xmlns:v="urn:schemas-microsoft-com:vml" Requires="v">
                <p:oleObj spid="_x0000_s39167" name="Equation" r:id="rId7" imgW="368280" imgH="215640" progId="Equation.3">
                  <p:embed/>
                </p:oleObj>
              </mc:Choice>
              <mc:Fallback>
                <p:oleObj name="Equation" r:id="rId7" imgW="3682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4292600"/>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7"/>
          <p:cNvGraphicFramePr>
            <a:graphicFrameLocks noChangeAspect="1"/>
          </p:cNvGraphicFramePr>
          <p:nvPr/>
        </p:nvGraphicFramePr>
        <p:xfrm>
          <a:off x="3419475" y="3789363"/>
          <a:ext cx="1533525" cy="596900"/>
        </p:xfrm>
        <a:graphic>
          <a:graphicData uri="http://schemas.openxmlformats.org/presentationml/2006/ole">
            <mc:AlternateContent xmlns:mc="http://schemas.openxmlformats.org/markup-compatibility/2006">
              <mc:Choice xmlns:v="urn:schemas-microsoft-com:vml" Requires="v">
                <p:oleObj spid="_x0000_s39168" name="Equation" r:id="rId9" imgW="685800" imgH="203040" progId="Equation.DSMT4">
                  <p:embed/>
                </p:oleObj>
              </mc:Choice>
              <mc:Fallback>
                <p:oleObj name="Equation" r:id="rId9" imgW="685800" imgH="2030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3789363"/>
                        <a:ext cx="153352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8" name="Object 8"/>
          <p:cNvGraphicFramePr>
            <a:graphicFrameLocks noChangeAspect="1"/>
          </p:cNvGraphicFramePr>
          <p:nvPr/>
        </p:nvGraphicFramePr>
        <p:xfrm>
          <a:off x="2124075" y="4365625"/>
          <a:ext cx="1022350" cy="596900"/>
        </p:xfrm>
        <a:graphic>
          <a:graphicData uri="http://schemas.openxmlformats.org/presentationml/2006/ole">
            <mc:AlternateContent xmlns:mc="http://schemas.openxmlformats.org/markup-compatibility/2006">
              <mc:Choice xmlns:v="urn:schemas-microsoft-com:vml" Requires="v">
                <p:oleObj spid="_x0000_s39169" name="Equation" r:id="rId11" imgW="457200" imgH="203040" progId="Equation.DSMT4">
                  <p:embed/>
                </p:oleObj>
              </mc:Choice>
              <mc:Fallback>
                <p:oleObj name="Equation" r:id="rId11" imgW="457200" imgH="2030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4365625"/>
                        <a:ext cx="102235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9"/>
          <p:cNvGraphicFramePr>
            <a:graphicFrameLocks noChangeAspect="1"/>
          </p:cNvGraphicFramePr>
          <p:nvPr/>
        </p:nvGraphicFramePr>
        <p:xfrm>
          <a:off x="2484438" y="5157788"/>
          <a:ext cx="3898900" cy="735012"/>
        </p:xfrm>
        <a:graphic>
          <a:graphicData uri="http://schemas.openxmlformats.org/presentationml/2006/ole">
            <mc:AlternateContent xmlns:mc="http://schemas.openxmlformats.org/markup-compatibility/2006">
              <mc:Choice xmlns:v="urn:schemas-microsoft-com:vml" Requires="v">
                <p:oleObj spid="_x0000_s39170" name="Equation" r:id="rId13" imgW="1346040" imgH="253800" progId="Equation.DSMT4">
                  <p:embed/>
                </p:oleObj>
              </mc:Choice>
              <mc:Fallback>
                <p:oleObj name="Equation" r:id="rId13" imgW="1346040" imgH="2538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4438" y="5157788"/>
                        <a:ext cx="3898900" cy="73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0"/>
          <p:cNvGraphicFramePr>
            <a:graphicFrameLocks noChangeAspect="1"/>
          </p:cNvGraphicFramePr>
          <p:nvPr/>
        </p:nvGraphicFramePr>
        <p:xfrm>
          <a:off x="5580063" y="4292600"/>
          <a:ext cx="341312" cy="596900"/>
        </p:xfrm>
        <a:graphic>
          <a:graphicData uri="http://schemas.openxmlformats.org/presentationml/2006/ole">
            <mc:AlternateContent xmlns:mc="http://schemas.openxmlformats.org/markup-compatibility/2006">
              <mc:Choice xmlns:v="urn:schemas-microsoft-com:vml" Requires="v">
                <p:oleObj spid="_x0000_s39171" name="Equation" r:id="rId15" imgW="152280" imgH="203040" progId="Equation.DSMT4">
                  <p:embed/>
                </p:oleObj>
              </mc:Choice>
              <mc:Fallback>
                <p:oleObj name="Equation" r:id="rId15" imgW="152280" imgH="20304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0063" y="4292600"/>
                        <a:ext cx="3413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11"/>
          <p:cNvGraphicFramePr>
            <a:graphicFrameLocks noChangeAspect="1"/>
          </p:cNvGraphicFramePr>
          <p:nvPr/>
        </p:nvGraphicFramePr>
        <p:xfrm>
          <a:off x="6372225" y="4292600"/>
          <a:ext cx="341313" cy="596900"/>
        </p:xfrm>
        <a:graphic>
          <a:graphicData uri="http://schemas.openxmlformats.org/presentationml/2006/ole">
            <mc:AlternateContent xmlns:mc="http://schemas.openxmlformats.org/markup-compatibility/2006">
              <mc:Choice xmlns:v="urn:schemas-microsoft-com:vml" Requires="v">
                <p:oleObj spid="_x0000_s39172" name="Equation" r:id="rId17" imgW="152280" imgH="203040" progId="Equation.DSMT4">
                  <p:embed/>
                </p:oleObj>
              </mc:Choice>
              <mc:Fallback>
                <p:oleObj name="Equation" r:id="rId17" imgW="152280" imgH="20304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2225" y="4292600"/>
                        <a:ext cx="3413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82BCCA59-BE47-4F4A-8779-426081E11375}"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85730" name="Rectangle 2"/>
          <p:cNvSpPr>
            <a:spLocks noGrp="1" noRot="1" noChangeArrowheads="1"/>
          </p:cNvSpPr>
          <p:nvPr>
            <p:ph type="title"/>
          </p:nvPr>
        </p:nvSpPr>
        <p:spPr/>
        <p:txBody>
          <a:bodyPr/>
          <a:lstStyle/>
          <a:p>
            <a:pPr algn="l" eaLnBrk="1" hangingPunct="1">
              <a:defRPr/>
            </a:pPr>
            <a:r>
              <a:rPr lang="zh-CN" altLang="en-US" sz="3600" smtClean="0"/>
              <a:t>如：</a:t>
            </a:r>
          </a:p>
        </p:txBody>
      </p:sp>
      <p:sp>
        <p:nvSpPr>
          <p:cNvPr id="585731" name="Rectangle 3"/>
          <p:cNvSpPr>
            <a:spLocks noGrp="1" noChangeArrowheads="1"/>
          </p:cNvSpPr>
          <p:nvPr>
            <p:ph type="body" idx="1"/>
          </p:nvPr>
        </p:nvSpPr>
        <p:spPr>
          <a:xfrm>
            <a:off x="481013" y="1371600"/>
            <a:ext cx="8662987" cy="4830763"/>
          </a:xfrm>
        </p:spPr>
        <p:txBody>
          <a:bodyPr/>
          <a:lstStyle/>
          <a:p>
            <a:pPr eaLnBrk="1" hangingPunct="1">
              <a:buFont typeface="Wingdings" pitchFamily="2" charset="2"/>
              <a:buNone/>
              <a:defRPr/>
            </a:pPr>
            <a:endParaRPr lang="zh-CN" altLang="en-US" dirty="0" smtClean="0"/>
          </a:p>
          <a:p>
            <a:pPr eaLnBrk="1" hangingPunct="1">
              <a:defRPr/>
            </a:pPr>
            <a:endParaRPr lang="zh-CN" altLang="en-US" dirty="0" smtClean="0"/>
          </a:p>
          <a:p>
            <a:pPr eaLnBrk="1" hangingPunct="1">
              <a:buFont typeface="Wingdings" pitchFamily="2" charset="2"/>
              <a:buNone/>
              <a:defRPr/>
            </a:pPr>
            <a:r>
              <a:rPr lang="zh-CN" altLang="en-US" b="1" dirty="0" smtClean="0"/>
              <a:t>如果是一一映射，则由映射     作用之后</a:t>
            </a:r>
          </a:p>
          <a:p>
            <a:pPr eaLnBrk="1" hangingPunct="1">
              <a:buFont typeface="Wingdings" pitchFamily="2" charset="2"/>
              <a:buNone/>
              <a:defRPr/>
            </a:pPr>
            <a:r>
              <a:rPr lang="zh-CN" altLang="en-US" b="1" dirty="0" smtClean="0"/>
              <a:t>有           ，也即</a:t>
            </a:r>
            <a:r>
              <a:rPr lang="en-US" altLang="zh-CN" b="1" u="sng" dirty="0" smtClean="0"/>
              <a:t>A</a:t>
            </a:r>
            <a:r>
              <a:rPr lang="zh-CN" altLang="en-US" b="1" dirty="0" smtClean="0"/>
              <a:t>的像：</a:t>
            </a:r>
          </a:p>
          <a:p>
            <a:pPr eaLnBrk="1" hangingPunct="1">
              <a:buFont typeface="Wingdings" pitchFamily="2" charset="2"/>
              <a:buNone/>
              <a:defRPr/>
            </a:pPr>
            <a:endParaRPr lang="zh-CN" altLang="en-US" b="1" u="sng" dirty="0" smtClean="0"/>
          </a:p>
        </p:txBody>
      </p:sp>
      <p:graphicFrame>
        <p:nvGraphicFramePr>
          <p:cNvPr id="39938" name="Object 4"/>
          <p:cNvGraphicFramePr>
            <a:graphicFrameLocks noChangeAspect="1"/>
          </p:cNvGraphicFramePr>
          <p:nvPr/>
        </p:nvGraphicFramePr>
        <p:xfrm>
          <a:off x="903288" y="914400"/>
          <a:ext cx="5356225" cy="1511300"/>
        </p:xfrm>
        <a:graphic>
          <a:graphicData uri="http://schemas.openxmlformats.org/presentationml/2006/ole">
            <mc:AlternateContent xmlns:mc="http://schemas.openxmlformats.org/markup-compatibility/2006">
              <mc:Choice xmlns:v="urn:schemas-microsoft-com:vml" Requires="v">
                <p:oleObj spid="_x0000_s40127" name="Equation" r:id="rId3" imgW="1562040" imgH="431640" progId="Equation.DSMT4">
                  <p:embed/>
                </p:oleObj>
              </mc:Choice>
              <mc:Fallback>
                <p:oleObj name="Equation" r:id="rId3" imgW="156204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914400"/>
                        <a:ext cx="5356225"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5"/>
          <p:cNvGraphicFramePr>
            <a:graphicFrameLocks noChangeAspect="1"/>
          </p:cNvGraphicFramePr>
          <p:nvPr/>
        </p:nvGraphicFramePr>
        <p:xfrm>
          <a:off x="971550" y="3068638"/>
          <a:ext cx="1066800" cy="625475"/>
        </p:xfrm>
        <a:graphic>
          <a:graphicData uri="http://schemas.openxmlformats.org/presentationml/2006/ole">
            <mc:AlternateContent xmlns:mc="http://schemas.openxmlformats.org/markup-compatibility/2006">
              <mc:Choice xmlns:v="urn:schemas-microsoft-com:vml" Requires="v">
                <p:oleObj spid="_x0000_s40128" name="Equation" r:id="rId5" imgW="368280" imgH="215640" progId="Equation.3">
                  <p:embed/>
                </p:oleObj>
              </mc:Choice>
              <mc:Fallback>
                <p:oleObj name="Equation" r:id="rId5" imgW="368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068638"/>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6"/>
          <p:cNvGraphicFramePr>
            <a:graphicFrameLocks noChangeAspect="1"/>
          </p:cNvGraphicFramePr>
          <p:nvPr/>
        </p:nvGraphicFramePr>
        <p:xfrm>
          <a:off x="5508625" y="2492375"/>
          <a:ext cx="361950" cy="635000"/>
        </p:xfrm>
        <a:graphic>
          <a:graphicData uri="http://schemas.openxmlformats.org/presentationml/2006/ole">
            <mc:AlternateContent xmlns:mc="http://schemas.openxmlformats.org/markup-compatibility/2006">
              <mc:Choice xmlns:v="urn:schemas-microsoft-com:vml" Requires="v">
                <p:oleObj spid="_x0000_s40129" name="Equation" r:id="rId7" imgW="152280" imgH="203040" progId="Equation.3">
                  <p:embed/>
                </p:oleObj>
              </mc:Choice>
              <mc:Fallback>
                <p:oleObj name="Equation" r:id="rId7" imgW="15228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2492375"/>
                        <a:ext cx="36195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1" name="Object 7"/>
          <p:cNvGraphicFramePr>
            <a:graphicFrameLocks noChangeAspect="1"/>
          </p:cNvGraphicFramePr>
          <p:nvPr/>
        </p:nvGraphicFramePr>
        <p:xfrm>
          <a:off x="971550" y="3789363"/>
          <a:ext cx="7315200" cy="1676400"/>
        </p:xfrm>
        <a:graphic>
          <a:graphicData uri="http://schemas.openxmlformats.org/presentationml/2006/ole">
            <mc:AlternateContent xmlns:mc="http://schemas.openxmlformats.org/markup-compatibility/2006">
              <mc:Choice xmlns:v="urn:schemas-microsoft-com:vml" Requires="v">
                <p:oleObj spid="_x0000_s40130" name="Equation" r:id="rId9" imgW="2298600" imgH="431640" progId="Equation.3">
                  <p:embed/>
                </p:oleObj>
              </mc:Choice>
              <mc:Fallback>
                <p:oleObj name="Equation" r:id="rId9" imgW="2298600" imgH="431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789363"/>
                        <a:ext cx="73152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2" name="Object 8"/>
          <p:cNvGraphicFramePr>
            <a:graphicFrameLocks noChangeAspect="1"/>
          </p:cNvGraphicFramePr>
          <p:nvPr/>
        </p:nvGraphicFramePr>
        <p:xfrm>
          <a:off x="6826250" y="1219200"/>
          <a:ext cx="2317750" cy="698500"/>
        </p:xfrm>
        <a:graphic>
          <a:graphicData uri="http://schemas.openxmlformats.org/presentationml/2006/ole">
            <mc:AlternateContent xmlns:mc="http://schemas.openxmlformats.org/markup-compatibility/2006">
              <mc:Choice xmlns:v="urn:schemas-microsoft-com:vml" Requires="v">
                <p:oleObj spid="_x0000_s40131" name="Equation" r:id="rId11" imgW="799920" imgH="241200" progId="Equation.DSMT4">
                  <p:embed/>
                </p:oleObj>
              </mc:Choice>
              <mc:Fallback>
                <p:oleObj name="Equation" r:id="rId11" imgW="79992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6250" y="1219200"/>
                        <a:ext cx="23177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3" name="Object 9"/>
          <p:cNvGraphicFramePr>
            <a:graphicFrameLocks noChangeAspect="1"/>
          </p:cNvGraphicFramePr>
          <p:nvPr/>
        </p:nvGraphicFramePr>
        <p:xfrm>
          <a:off x="428625" y="5638800"/>
          <a:ext cx="4305300" cy="698500"/>
        </p:xfrm>
        <a:graphic>
          <a:graphicData uri="http://schemas.openxmlformats.org/presentationml/2006/ole">
            <mc:AlternateContent xmlns:mc="http://schemas.openxmlformats.org/markup-compatibility/2006">
              <mc:Choice xmlns:v="urn:schemas-microsoft-com:vml" Requires="v">
                <p:oleObj spid="_x0000_s40132" name="Equation" r:id="rId13" imgW="1485720" imgH="241200" progId="Equation.DSMT4">
                  <p:embed/>
                </p:oleObj>
              </mc:Choice>
              <mc:Fallback>
                <p:oleObj name="Equation" r:id="rId13" imgW="1485720" imgH="2412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625" y="5638800"/>
                        <a:ext cx="43053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5F5E2D6-7D35-4DDE-B861-E6E99A297BDB}"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98029" name="Rectangle 13"/>
          <p:cNvSpPr>
            <a:spLocks noGrp="1" noRot="1" noChangeArrowheads="1"/>
          </p:cNvSpPr>
          <p:nvPr>
            <p:ph type="title" sz="quarter"/>
          </p:nvPr>
        </p:nvSpPr>
        <p:spPr>
          <a:xfrm>
            <a:off x="468313" y="981075"/>
            <a:ext cx="8229600" cy="1871663"/>
          </a:xfrm>
        </p:spPr>
        <p:txBody>
          <a:bodyPr/>
          <a:lstStyle/>
          <a:p>
            <a:pPr algn="l" eaLnBrk="1" hangingPunct="1">
              <a:defRPr/>
            </a:pPr>
            <a:r>
              <a:rPr lang="zh-CN" altLang="en-US" sz="4000" smtClean="0"/>
              <a:t>设：</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endParaRPr lang="zh-CN" altLang="en-US" sz="4000" smtClean="0"/>
          </a:p>
        </p:txBody>
      </p:sp>
      <p:graphicFrame>
        <p:nvGraphicFramePr>
          <p:cNvPr id="43010" name="Object 4"/>
          <p:cNvGraphicFramePr>
            <a:graphicFrameLocks noGrp="1" noChangeAspect="1"/>
          </p:cNvGraphicFramePr>
          <p:nvPr>
            <p:ph sz="quarter" idx="1"/>
          </p:nvPr>
        </p:nvGraphicFramePr>
        <p:xfrm>
          <a:off x="1979613" y="1557338"/>
          <a:ext cx="2232025" cy="800100"/>
        </p:xfrm>
        <a:graphic>
          <a:graphicData uri="http://schemas.openxmlformats.org/presentationml/2006/ole">
            <mc:AlternateContent xmlns:mc="http://schemas.openxmlformats.org/markup-compatibility/2006">
              <mc:Choice xmlns:v="urn:schemas-microsoft-com:vml" Requires="v">
                <p:oleObj spid="_x0000_s43137" name="Equation" r:id="rId3" imgW="672840" imgH="241200" progId="Equation.DSMT4">
                  <p:embed/>
                </p:oleObj>
              </mc:Choice>
              <mc:Fallback>
                <p:oleObj name="Equation" r:id="rId3" imgW="67284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57338"/>
                        <a:ext cx="2232025" cy="800100"/>
                      </a:xfrm>
                      <a:prstGeom prst="rect">
                        <a:avLst/>
                      </a:prstGeom>
                    </p:spPr>
                  </p:pic>
                </p:oleObj>
              </mc:Fallback>
            </mc:AlternateContent>
          </a:graphicData>
        </a:graphic>
      </p:graphicFrame>
      <p:graphicFrame>
        <p:nvGraphicFramePr>
          <p:cNvPr id="43011" name="Object 6"/>
          <p:cNvGraphicFramePr>
            <a:graphicFrameLocks noGrp="1" noChangeAspect="1"/>
          </p:cNvGraphicFramePr>
          <p:nvPr>
            <p:ph sz="quarter" idx="2"/>
          </p:nvPr>
        </p:nvGraphicFramePr>
        <p:xfrm>
          <a:off x="1476375" y="2636838"/>
          <a:ext cx="6840538" cy="1212850"/>
        </p:xfrm>
        <a:graphic>
          <a:graphicData uri="http://schemas.openxmlformats.org/presentationml/2006/ole">
            <mc:AlternateContent xmlns:mc="http://schemas.openxmlformats.org/markup-compatibility/2006">
              <mc:Choice xmlns:v="urn:schemas-microsoft-com:vml" Requires="v">
                <p:oleObj spid="_x0000_s43138" name="Equation" r:id="rId5" imgW="2222280" imgH="393480" progId="Equation.DSMT4">
                  <p:embed/>
                </p:oleObj>
              </mc:Choice>
              <mc:Fallback>
                <p:oleObj name="Equation" r:id="rId5" imgW="2222280" imgH="39348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636838"/>
                        <a:ext cx="6840538" cy="1212850"/>
                      </a:xfrm>
                      <a:prstGeom prst="rect">
                        <a:avLst/>
                      </a:prstGeom>
                    </p:spPr>
                  </p:pic>
                </p:oleObj>
              </mc:Fallback>
            </mc:AlternateContent>
          </a:graphicData>
        </a:graphic>
      </p:graphicFrame>
      <p:graphicFrame>
        <p:nvGraphicFramePr>
          <p:cNvPr id="43012" name="Object 9"/>
          <p:cNvGraphicFramePr>
            <a:graphicFrameLocks noGrp="1" noChangeAspect="1"/>
          </p:cNvGraphicFramePr>
          <p:nvPr>
            <p:ph sz="quarter" idx="3"/>
            <p:extLst>
              <p:ext uri="{D42A27DB-BD31-4B8C-83A1-F6EECF244321}">
                <p14:modId xmlns:p14="http://schemas.microsoft.com/office/powerpoint/2010/main" val="1034269843"/>
              </p:ext>
            </p:extLst>
          </p:nvPr>
        </p:nvGraphicFramePr>
        <p:xfrm>
          <a:off x="1979712" y="476672"/>
          <a:ext cx="3556000" cy="774700"/>
        </p:xfrm>
        <a:graphic>
          <a:graphicData uri="http://schemas.openxmlformats.org/presentationml/2006/ole">
            <mc:AlternateContent xmlns:mc="http://schemas.openxmlformats.org/markup-compatibility/2006">
              <mc:Choice xmlns:v="urn:schemas-microsoft-com:vml" Requires="v">
                <p:oleObj spid="_x0000_s43139" name="Equation" r:id="rId7" imgW="1282680" imgH="279360" progId="Equation.DSMT4">
                  <p:embed/>
                </p:oleObj>
              </mc:Choice>
              <mc:Fallback>
                <p:oleObj name="Equation" r:id="rId7" imgW="1282680" imgH="279360" progId="Equation.DSMT4">
                  <p:embed/>
                  <p:pic>
                    <p:nvPicPr>
                      <p:cNvPr id="0" name="Object 9"/>
                      <p:cNvPicPr>
                        <a:picLocks noChangeAspect="1" noChangeArrowheads="1"/>
                      </p:cNvPicPr>
                      <p:nvPr/>
                    </p:nvPicPr>
                    <p:blipFill>
                      <a:blip r:embed="rId8"/>
                      <a:srcRect/>
                      <a:stretch>
                        <a:fillRect/>
                      </a:stretch>
                    </p:blipFill>
                    <p:spPr bwMode="auto">
                      <a:xfrm>
                        <a:off x="1979712" y="476672"/>
                        <a:ext cx="3556000" cy="774700"/>
                      </a:xfrm>
                      <a:prstGeom prst="rect">
                        <a:avLst/>
                      </a:prstGeom>
                    </p:spPr>
                  </p:pic>
                </p:oleObj>
              </mc:Fallback>
            </mc:AlternateContent>
          </a:graphicData>
        </a:graphic>
      </p:graphicFrame>
      <p:graphicFrame>
        <p:nvGraphicFramePr>
          <p:cNvPr id="43013" name="Object 15"/>
          <p:cNvGraphicFramePr>
            <a:graphicFrameLocks noChangeAspect="1"/>
          </p:cNvGraphicFramePr>
          <p:nvPr/>
        </p:nvGraphicFramePr>
        <p:xfrm>
          <a:off x="5867400" y="4076700"/>
          <a:ext cx="1223963" cy="674688"/>
        </p:xfrm>
        <a:graphic>
          <a:graphicData uri="http://schemas.openxmlformats.org/presentationml/2006/ole">
            <mc:AlternateContent xmlns:mc="http://schemas.openxmlformats.org/markup-compatibility/2006">
              <mc:Choice xmlns:v="urn:schemas-microsoft-com:vml" Requires="v">
                <p:oleObj spid="_x0000_s43140" name="Equation" r:id="rId9" imgW="368280" imgH="203040" progId="Equation.DSMT4">
                  <p:embed/>
                </p:oleObj>
              </mc:Choice>
              <mc:Fallback>
                <p:oleObj name="Equation" r:id="rId9" imgW="368280" imgH="20304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076700"/>
                        <a:ext cx="1223963"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8032" name="Rectangle 16"/>
          <p:cNvSpPr>
            <a:spLocks noRot="1" noChangeArrowheads="1"/>
          </p:cNvSpPr>
          <p:nvPr/>
        </p:nvSpPr>
        <p:spPr bwMode="auto">
          <a:xfrm>
            <a:off x="468313" y="3141663"/>
            <a:ext cx="8229600" cy="1871662"/>
          </a:xfrm>
          <a:prstGeom prst="rect">
            <a:avLst/>
          </a:prstGeom>
          <a:noFill/>
          <a:ln w="9525">
            <a:noFill/>
            <a:miter lim="800000"/>
            <a:headEnd/>
            <a:tailEnd/>
          </a:ln>
          <a:effectLst/>
        </p:spPr>
        <p:txBody>
          <a:bodyPr anchor="ctr"/>
          <a:lstStyle/>
          <a:p>
            <a:pPr>
              <a:defRPr/>
            </a:pP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且：</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是 </a:t>
            </a:r>
            <a:r>
              <a:rPr lang="en-US" altLang="zh-CN" sz="4000" b="1">
                <a:solidFill>
                  <a:schemeClr val="tx2"/>
                </a:solidFill>
                <a:effectLst>
                  <a:outerShdw blurRad="38100" dist="38100" dir="2700000" algn="tl">
                    <a:srgbClr val="000000"/>
                  </a:outerShdw>
                </a:effectLst>
                <a:ea typeface="宋体" pitchFamily="2" charset="-122"/>
              </a:rPr>
              <a:t>X</a:t>
            </a:r>
            <a:r>
              <a:rPr lang="zh-CN" altLang="en-US" sz="4000" b="1">
                <a:solidFill>
                  <a:schemeClr val="tx2"/>
                </a:solidFill>
                <a:effectLst>
                  <a:outerShdw blurRad="38100" dist="38100" dir="2700000" algn="tl">
                    <a:srgbClr val="000000"/>
                  </a:outerShdw>
                </a:effectLst>
                <a:ea typeface="宋体" pitchFamily="2" charset="-122"/>
              </a:rPr>
              <a:t>中的模糊集合。求</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endParaRPr lang="zh-CN" altLang="en-US" sz="4000" b="1">
              <a:solidFill>
                <a:schemeClr val="tx2"/>
              </a:solidFill>
              <a:effectLst>
                <a:outerShdw blurRad="38100" dist="38100" dir="2700000" algn="tl">
                  <a:srgbClr val="000000"/>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9237595-FF4C-4A97-AB6E-512C3FADD23C}"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90851" name="Rectangle 3"/>
          <p:cNvSpPr>
            <a:spLocks noGrp="1" noChangeArrowheads="1"/>
          </p:cNvSpPr>
          <p:nvPr>
            <p:ph type="body" sz="half" idx="1"/>
          </p:nvPr>
        </p:nvSpPr>
        <p:spPr>
          <a:xfrm>
            <a:off x="755650" y="692150"/>
            <a:ext cx="8002588" cy="4525963"/>
          </a:xfrm>
        </p:spPr>
        <p:txBody>
          <a:bodyPr/>
          <a:lstStyle/>
          <a:p>
            <a:pPr eaLnBrk="1" hangingPunct="1">
              <a:buFont typeface="Wingdings" pitchFamily="2" charset="2"/>
              <a:buNone/>
              <a:defRPr/>
            </a:pPr>
            <a:r>
              <a:rPr lang="zh-CN" altLang="en-US" sz="2800" b="1" smtClean="0">
                <a:latin typeface="黑体" pitchFamily="2" charset="-122"/>
                <a:ea typeface="黑体" pitchFamily="2" charset="-122"/>
              </a:rPr>
              <a:t>定义：设有映射             且  是   中的模</a:t>
            </a:r>
          </a:p>
          <a:p>
            <a:pPr eaLnBrk="1" hangingPunct="1">
              <a:buFont typeface="Wingdings" pitchFamily="2" charset="2"/>
              <a:buNone/>
              <a:defRPr/>
            </a:pPr>
            <a:r>
              <a:rPr lang="zh-CN" altLang="en-US" sz="2800" b="1" smtClean="0">
                <a:latin typeface="黑体" pitchFamily="2" charset="-122"/>
                <a:ea typeface="黑体" pitchFamily="2" charset="-122"/>
              </a:rPr>
              <a:t>糊集合，</a:t>
            </a:r>
          </a:p>
          <a:p>
            <a:pPr eaLnBrk="1" hangingPunct="1">
              <a:buFont typeface="Wingdings" pitchFamily="2" charset="2"/>
              <a:buNone/>
              <a:defRPr/>
            </a:pPr>
            <a:r>
              <a:rPr lang="zh-CN" altLang="en-US" sz="2800" b="1" smtClean="0">
                <a:latin typeface="黑体" pitchFamily="2" charset="-122"/>
                <a:ea typeface="黑体" pitchFamily="2" charset="-122"/>
              </a:rPr>
              <a:t>记  在    下的像为      ，它是   中的模糊集</a:t>
            </a:r>
          </a:p>
          <a:p>
            <a:pPr eaLnBrk="1" hangingPunct="1">
              <a:buFont typeface="Wingdings" pitchFamily="2" charset="2"/>
              <a:buNone/>
              <a:defRPr/>
            </a:pPr>
            <a:r>
              <a:rPr lang="zh-CN" altLang="en-US" sz="2800" b="1" smtClean="0">
                <a:latin typeface="黑体" pitchFamily="2" charset="-122"/>
                <a:ea typeface="黑体" pitchFamily="2" charset="-122"/>
              </a:rPr>
              <a:t>合，且具有如下隶属函数（不</a:t>
            </a:r>
            <a:r>
              <a:rPr lang="zh-CN" altLang="en-US" sz="2800" b="1" smtClean="0"/>
              <a:t>是一一映射</a:t>
            </a:r>
            <a:r>
              <a:rPr lang="zh-CN" altLang="en-US" sz="2800" b="1" smtClean="0">
                <a:latin typeface="黑体" pitchFamily="2" charset="-122"/>
                <a:ea typeface="黑体" pitchFamily="2" charset="-122"/>
              </a:rPr>
              <a:t>）：</a:t>
            </a:r>
          </a:p>
        </p:txBody>
      </p:sp>
      <p:graphicFrame>
        <p:nvGraphicFramePr>
          <p:cNvPr id="40962" name="Object 7"/>
          <p:cNvGraphicFramePr>
            <a:graphicFrameLocks noGrp="1" noChangeAspect="1"/>
          </p:cNvGraphicFramePr>
          <p:nvPr>
            <p:ph sz="quarter" idx="2"/>
          </p:nvPr>
        </p:nvGraphicFramePr>
        <p:xfrm>
          <a:off x="3419475" y="765175"/>
          <a:ext cx="1992313" cy="590550"/>
        </p:xfrm>
        <a:graphic>
          <a:graphicData uri="http://schemas.openxmlformats.org/presentationml/2006/ole">
            <mc:AlternateContent xmlns:mc="http://schemas.openxmlformats.org/markup-compatibility/2006">
              <mc:Choice xmlns:v="urn:schemas-microsoft-com:vml" Requires="v">
                <p:oleObj spid="_x0000_s41212" name="Equation" r:id="rId3" imgW="685800" imgH="203040" progId="Equation.DSMT4">
                  <p:embed/>
                </p:oleObj>
              </mc:Choice>
              <mc:Fallback>
                <p:oleObj name="Equation" r:id="rId3" imgW="685800" imgH="2030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765175"/>
                        <a:ext cx="1992313" cy="590550"/>
                      </a:xfrm>
                      <a:prstGeom prst="rect">
                        <a:avLst/>
                      </a:prstGeom>
                    </p:spPr>
                  </p:pic>
                </p:oleObj>
              </mc:Fallback>
            </mc:AlternateContent>
          </a:graphicData>
        </a:graphic>
      </p:graphicFrame>
      <p:graphicFrame>
        <p:nvGraphicFramePr>
          <p:cNvPr id="40963" name="Object 10"/>
          <p:cNvGraphicFramePr>
            <a:graphicFrameLocks noGrp="1" noChangeAspect="1"/>
          </p:cNvGraphicFramePr>
          <p:nvPr>
            <p:ph sz="quarter" idx="3"/>
          </p:nvPr>
        </p:nvGraphicFramePr>
        <p:xfrm>
          <a:off x="2124075" y="1700213"/>
          <a:ext cx="431800" cy="576262"/>
        </p:xfrm>
        <a:graphic>
          <a:graphicData uri="http://schemas.openxmlformats.org/presentationml/2006/ole">
            <mc:AlternateContent xmlns:mc="http://schemas.openxmlformats.org/markup-compatibility/2006">
              <mc:Choice xmlns:v="urn:schemas-microsoft-com:vml" Requires="v">
                <p:oleObj spid="_x0000_s41213" name="Equation" r:id="rId5" imgW="152280" imgH="203040" progId="Equation.DSMT4">
                  <p:embed/>
                </p:oleObj>
              </mc:Choice>
              <mc:Fallback>
                <p:oleObj name="Equation" r:id="rId5" imgW="152280" imgH="2030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700213"/>
                        <a:ext cx="431800" cy="576262"/>
                      </a:xfrm>
                      <a:prstGeom prst="rect">
                        <a:avLst/>
                      </a:prstGeom>
                    </p:spPr>
                  </p:pic>
                </p:oleObj>
              </mc:Fallback>
            </mc:AlternateContent>
          </a:graphicData>
        </a:graphic>
      </p:graphicFrame>
      <p:graphicFrame>
        <p:nvGraphicFramePr>
          <p:cNvPr id="40964" name="Object 13"/>
          <p:cNvGraphicFramePr>
            <a:graphicFrameLocks noChangeAspect="1"/>
          </p:cNvGraphicFramePr>
          <p:nvPr/>
        </p:nvGraphicFramePr>
        <p:xfrm>
          <a:off x="6848475" y="747713"/>
          <a:ext cx="398463" cy="485775"/>
        </p:xfrm>
        <a:graphic>
          <a:graphicData uri="http://schemas.openxmlformats.org/presentationml/2006/ole">
            <mc:AlternateContent xmlns:mc="http://schemas.openxmlformats.org/markup-compatibility/2006">
              <mc:Choice xmlns:v="urn:schemas-microsoft-com:vml" Requires="v">
                <p:oleObj spid="_x0000_s41214" name="Equation" r:id="rId7" imgW="177480" imgH="164880" progId="Equation.DSMT4">
                  <p:embed/>
                </p:oleObj>
              </mc:Choice>
              <mc:Fallback>
                <p:oleObj name="Equation" r:id="rId7" imgW="177480" imgH="16488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475" y="747713"/>
                        <a:ext cx="398463"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14"/>
          <p:cNvGraphicFramePr>
            <a:graphicFrameLocks noChangeAspect="1"/>
          </p:cNvGraphicFramePr>
          <p:nvPr/>
        </p:nvGraphicFramePr>
        <p:xfrm>
          <a:off x="6011863" y="692150"/>
          <a:ext cx="341312" cy="596900"/>
        </p:xfrm>
        <a:graphic>
          <a:graphicData uri="http://schemas.openxmlformats.org/presentationml/2006/ole">
            <mc:AlternateContent xmlns:mc="http://schemas.openxmlformats.org/markup-compatibility/2006">
              <mc:Choice xmlns:v="urn:schemas-microsoft-com:vml" Requires="v">
                <p:oleObj spid="_x0000_s41215" name="Equation" r:id="rId9" imgW="152280" imgH="203040" progId="Equation.DSMT4">
                  <p:embed/>
                </p:oleObj>
              </mc:Choice>
              <mc:Fallback>
                <p:oleObj name="Equation" r:id="rId9" imgW="152280" imgH="20304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1863" y="692150"/>
                        <a:ext cx="3413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6" name="Object 15"/>
          <p:cNvGraphicFramePr>
            <a:graphicFrameLocks noChangeAspect="1"/>
          </p:cNvGraphicFramePr>
          <p:nvPr/>
        </p:nvGraphicFramePr>
        <p:xfrm>
          <a:off x="0" y="3500438"/>
          <a:ext cx="8569325" cy="1993900"/>
        </p:xfrm>
        <a:graphic>
          <a:graphicData uri="http://schemas.openxmlformats.org/presentationml/2006/ole">
            <mc:AlternateContent xmlns:mc="http://schemas.openxmlformats.org/markup-compatibility/2006">
              <mc:Choice xmlns:v="urn:schemas-microsoft-com:vml" Requires="v">
                <p:oleObj spid="_x0000_s41216" name="Equation" r:id="rId11" imgW="2400120" imgH="558720" progId="Equation.DSMT4">
                  <p:embed/>
                </p:oleObj>
              </mc:Choice>
              <mc:Fallback>
                <p:oleObj name="Equation" r:id="rId11" imgW="2400120" imgH="55872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500438"/>
                        <a:ext cx="8569325" cy="199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7" name="Object 16"/>
          <p:cNvGraphicFramePr>
            <a:graphicFrameLocks noChangeAspect="1"/>
          </p:cNvGraphicFramePr>
          <p:nvPr/>
        </p:nvGraphicFramePr>
        <p:xfrm>
          <a:off x="1187450" y="1700213"/>
          <a:ext cx="431800" cy="576262"/>
        </p:xfrm>
        <a:graphic>
          <a:graphicData uri="http://schemas.openxmlformats.org/presentationml/2006/ole">
            <mc:AlternateContent xmlns:mc="http://schemas.openxmlformats.org/markup-compatibility/2006">
              <mc:Choice xmlns:v="urn:schemas-microsoft-com:vml" Requires="v">
                <p:oleObj spid="_x0000_s41217" name="Equation" r:id="rId13" imgW="152280" imgH="203040" progId="Equation.DSMT4">
                  <p:embed/>
                </p:oleObj>
              </mc:Choice>
              <mc:Fallback>
                <p:oleObj name="Equation" r:id="rId13" imgW="152280" imgH="20304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1700213"/>
                        <a:ext cx="431800"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17"/>
          <p:cNvGraphicFramePr>
            <a:graphicFrameLocks noChangeAspect="1"/>
          </p:cNvGraphicFramePr>
          <p:nvPr/>
        </p:nvGraphicFramePr>
        <p:xfrm>
          <a:off x="6300788" y="1773238"/>
          <a:ext cx="396875" cy="468312"/>
        </p:xfrm>
        <a:graphic>
          <a:graphicData uri="http://schemas.openxmlformats.org/presentationml/2006/ole">
            <mc:AlternateContent xmlns:mc="http://schemas.openxmlformats.org/markup-compatibility/2006">
              <mc:Choice xmlns:v="urn:schemas-microsoft-com:vml" Requires="v">
                <p:oleObj spid="_x0000_s41218" name="Equation" r:id="rId15" imgW="139680" imgH="164880" progId="Equation.DSMT4">
                  <p:embed/>
                </p:oleObj>
              </mc:Choice>
              <mc:Fallback>
                <p:oleObj name="Equation" r:id="rId15" imgW="139680" imgH="164880"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00788" y="1773238"/>
                        <a:ext cx="396875"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9" name="Object 18"/>
          <p:cNvGraphicFramePr>
            <a:graphicFrameLocks noChangeAspect="1"/>
          </p:cNvGraphicFramePr>
          <p:nvPr/>
        </p:nvGraphicFramePr>
        <p:xfrm>
          <a:off x="4140200" y="1700213"/>
          <a:ext cx="1042988" cy="576262"/>
        </p:xfrm>
        <a:graphic>
          <a:graphicData uri="http://schemas.openxmlformats.org/presentationml/2006/ole">
            <mc:AlternateContent xmlns:mc="http://schemas.openxmlformats.org/markup-compatibility/2006">
              <mc:Choice xmlns:v="urn:schemas-microsoft-com:vml" Requires="v">
                <p:oleObj spid="_x0000_s41219" name="Equation" r:id="rId17" imgW="368280" imgH="203040" progId="Equation.DSMT4">
                  <p:embed/>
                </p:oleObj>
              </mc:Choice>
              <mc:Fallback>
                <p:oleObj name="Equation" r:id="rId17" imgW="368280" imgH="20304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1700213"/>
                        <a:ext cx="1042988"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A386197-3D30-4202-A232-792A4A058782}"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94947" name="Rectangle 3"/>
          <p:cNvSpPr>
            <a:spLocks noGrp="1" noChangeArrowheads="1"/>
          </p:cNvSpPr>
          <p:nvPr>
            <p:ph type="body" sz="half" idx="1"/>
          </p:nvPr>
        </p:nvSpPr>
        <p:spPr>
          <a:xfrm>
            <a:off x="539750" y="404813"/>
            <a:ext cx="4038600" cy="4525962"/>
          </a:xfrm>
        </p:spPr>
        <p:txBody>
          <a:bodyPr/>
          <a:lstStyle/>
          <a:p>
            <a:pPr eaLnBrk="1" hangingPunct="1">
              <a:buFont typeface="Wingdings" pitchFamily="2" charset="2"/>
              <a:buNone/>
              <a:defRPr/>
            </a:pPr>
            <a:r>
              <a:rPr lang="zh-CN" altLang="en-US" sz="2800" b="1" smtClean="0">
                <a:latin typeface="黑体" pitchFamily="2" charset="-122"/>
                <a:ea typeface="黑体" pitchFamily="2" charset="-122"/>
              </a:rPr>
              <a:t> 设</a:t>
            </a:r>
          </a:p>
          <a:p>
            <a:pPr eaLnBrk="1" hangingPunct="1">
              <a:defRPr/>
            </a:pPr>
            <a:endParaRPr lang="zh-CN" altLang="en-US" sz="2800" b="1" smtClean="0">
              <a:latin typeface="黑体" pitchFamily="2" charset="-122"/>
              <a:ea typeface="黑体" pitchFamily="2" charset="-122"/>
            </a:endParaRPr>
          </a:p>
          <a:p>
            <a:pPr eaLnBrk="1" hangingPunct="1">
              <a:buFont typeface="Wingdings" pitchFamily="2" charset="2"/>
              <a:buNone/>
              <a:defRPr/>
            </a:pPr>
            <a:r>
              <a:rPr lang="zh-CN" altLang="en-US" sz="2800" b="1" smtClean="0">
                <a:ea typeface="黑体" pitchFamily="2" charset="-122"/>
              </a:rPr>
              <a:t>它具有：</a:t>
            </a:r>
          </a:p>
          <a:p>
            <a:pPr eaLnBrk="1" hangingPunct="1">
              <a:defRPr/>
            </a:pPr>
            <a:endParaRPr lang="zh-CN" altLang="en-US" sz="2800" b="1" smtClean="0">
              <a:ea typeface="黑体" pitchFamily="2" charset="-122"/>
            </a:endParaRPr>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a:p>
            <a:pPr eaLnBrk="1" hangingPunct="1">
              <a:buFont typeface="Wingdings" pitchFamily="2" charset="2"/>
              <a:buNone/>
              <a:defRPr/>
            </a:pPr>
            <a:endParaRPr lang="zh-CN" altLang="en-US" sz="2800" smtClean="0"/>
          </a:p>
        </p:txBody>
      </p:sp>
      <p:graphicFrame>
        <p:nvGraphicFramePr>
          <p:cNvPr id="41986" name="Object 4"/>
          <p:cNvGraphicFramePr>
            <a:graphicFrameLocks noGrp="1" noChangeAspect="1"/>
          </p:cNvGraphicFramePr>
          <p:nvPr>
            <p:ph sz="quarter" idx="2"/>
          </p:nvPr>
        </p:nvGraphicFramePr>
        <p:xfrm>
          <a:off x="684213" y="5734050"/>
          <a:ext cx="2089150" cy="725488"/>
        </p:xfrm>
        <a:graphic>
          <a:graphicData uri="http://schemas.openxmlformats.org/presentationml/2006/ole">
            <mc:AlternateContent xmlns:mc="http://schemas.openxmlformats.org/markup-compatibility/2006">
              <mc:Choice xmlns:v="urn:schemas-microsoft-com:vml" Requires="v">
                <p:oleObj spid="_x0000_s42112" name="Equation" r:id="rId3" imgW="583920" imgH="203040" progId="Equation.DSMT4">
                  <p:embed/>
                </p:oleObj>
              </mc:Choice>
              <mc:Fallback>
                <p:oleObj name="Equation" r:id="rId3" imgW="5839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734050"/>
                        <a:ext cx="2089150" cy="725488"/>
                      </a:xfrm>
                      <a:prstGeom prst="rect">
                        <a:avLst/>
                      </a:prstGeom>
                    </p:spPr>
                  </p:pic>
                </p:oleObj>
              </mc:Fallback>
            </mc:AlternateContent>
          </a:graphicData>
        </a:graphic>
      </p:graphicFrame>
      <p:graphicFrame>
        <p:nvGraphicFramePr>
          <p:cNvPr id="41987" name="Object 10"/>
          <p:cNvGraphicFramePr>
            <a:graphicFrameLocks noChangeAspect="1"/>
          </p:cNvGraphicFramePr>
          <p:nvPr/>
        </p:nvGraphicFramePr>
        <p:xfrm>
          <a:off x="684213" y="4221163"/>
          <a:ext cx="7618412" cy="1539875"/>
        </p:xfrm>
        <a:graphic>
          <a:graphicData uri="http://schemas.openxmlformats.org/presentationml/2006/ole">
            <mc:AlternateContent xmlns:mc="http://schemas.openxmlformats.org/markup-compatibility/2006">
              <mc:Choice xmlns:v="urn:schemas-microsoft-com:vml" Requires="v">
                <p:oleObj spid="_x0000_s42113" name="Equation" r:id="rId5" imgW="2133360" imgH="431640" progId="Equation.DSMT4">
                  <p:embed/>
                </p:oleObj>
              </mc:Choice>
              <mc:Fallback>
                <p:oleObj name="Equation" r:id="rId5" imgW="2133360" imgH="4316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221163"/>
                        <a:ext cx="7618412" cy="153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8" name="Object 11"/>
          <p:cNvGraphicFramePr>
            <a:graphicFrameLocks noChangeAspect="1"/>
          </p:cNvGraphicFramePr>
          <p:nvPr/>
        </p:nvGraphicFramePr>
        <p:xfrm>
          <a:off x="900113" y="2349500"/>
          <a:ext cx="7345362" cy="1630363"/>
        </p:xfrm>
        <a:graphic>
          <a:graphicData uri="http://schemas.openxmlformats.org/presentationml/2006/ole">
            <mc:AlternateContent xmlns:mc="http://schemas.openxmlformats.org/markup-compatibility/2006">
              <mc:Choice xmlns:v="urn:schemas-microsoft-com:vml" Requires="v">
                <p:oleObj spid="_x0000_s42114" name="Equation" r:id="rId7" imgW="2057400" imgH="457200" progId="Equation.DSMT4">
                  <p:embed/>
                </p:oleObj>
              </mc:Choice>
              <mc:Fallback>
                <p:oleObj name="Equation" r:id="rId7" imgW="2057400" imgH="457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2349500"/>
                        <a:ext cx="7345362"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13"/>
          <p:cNvGraphicFramePr>
            <a:graphicFrameLocks noGrp="1" noChangeAspect="1"/>
          </p:cNvGraphicFramePr>
          <p:nvPr>
            <p:ph sz="quarter" idx="3"/>
          </p:nvPr>
        </p:nvGraphicFramePr>
        <p:xfrm>
          <a:off x="1331913" y="260350"/>
          <a:ext cx="7092950" cy="1435100"/>
        </p:xfrm>
        <a:graphic>
          <a:graphicData uri="http://schemas.openxmlformats.org/presentationml/2006/ole">
            <mc:AlternateContent xmlns:mc="http://schemas.openxmlformats.org/markup-compatibility/2006">
              <mc:Choice xmlns:v="urn:schemas-microsoft-com:vml" Requires="v">
                <p:oleObj spid="_x0000_s42115" name="Equation" r:id="rId9" imgW="2133360" imgH="431640" progId="Equation.DSMT4">
                  <p:embed/>
                </p:oleObj>
              </mc:Choice>
              <mc:Fallback>
                <p:oleObj name="Equation" r:id="rId9" imgW="2133360" imgH="43164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260350"/>
                        <a:ext cx="7092950" cy="14351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Rectangle 2"/>
          <p:cNvSpPr>
            <a:spLocks noGrp="1" noRot="1" noChangeArrowheads="1"/>
          </p:cNvSpPr>
          <p:nvPr>
            <p:ph type="title"/>
          </p:nvPr>
        </p:nvSpPr>
        <p:spPr>
          <a:xfrm>
            <a:off x="250825" y="260350"/>
            <a:ext cx="8229600" cy="1143000"/>
          </a:xfrm>
        </p:spPr>
        <p:txBody>
          <a:bodyPr/>
          <a:lstStyle/>
          <a:p>
            <a:pPr eaLnBrk="1" hangingPunct="1">
              <a:defRPr/>
            </a:pPr>
            <a:r>
              <a:rPr lang="en-US" altLang="zh-CN" sz="4000" smtClean="0"/>
              <a:t>2.3 </a:t>
            </a:r>
            <a:r>
              <a:rPr lang="zh-CN" altLang="en-US" sz="4000" smtClean="0"/>
              <a:t>隶属函数的确定方法</a:t>
            </a:r>
          </a:p>
        </p:txBody>
      </p:sp>
      <p:sp>
        <p:nvSpPr>
          <p:cNvPr id="123907" name="Rectangle 3"/>
          <p:cNvSpPr>
            <a:spLocks noGrp="1" noChangeArrowheads="1"/>
          </p:cNvSpPr>
          <p:nvPr>
            <p:ph type="body" idx="1"/>
          </p:nvPr>
        </p:nvSpPr>
        <p:spPr>
          <a:xfrm>
            <a:off x="468313" y="1557338"/>
            <a:ext cx="8070850" cy="4538662"/>
          </a:xfrm>
        </p:spPr>
        <p:txBody>
          <a:bodyPr/>
          <a:lstStyle/>
          <a:p>
            <a:pPr eaLnBrk="1" hangingPunct="1">
              <a:lnSpc>
                <a:spcPct val="90000"/>
              </a:lnSpc>
              <a:buFont typeface="Wingdings" pitchFamily="2" charset="2"/>
              <a:buNone/>
              <a:defRPr/>
            </a:pPr>
            <a:r>
              <a:rPr lang="zh-CN" altLang="en-US" b="1" smtClean="0">
                <a:solidFill>
                  <a:schemeClr val="hlink"/>
                </a:solidFill>
              </a:rPr>
              <a:t>隶属函数</a:t>
            </a:r>
            <a:r>
              <a:rPr lang="zh-CN" altLang="en-US" b="1" smtClean="0">
                <a:solidFill>
                  <a:srgbClr val="00FF00"/>
                </a:solidFill>
                <a:sym typeface="Wingdings" pitchFamily="2" charset="2"/>
              </a:rPr>
              <a:t></a:t>
            </a:r>
            <a:r>
              <a:rPr lang="zh-CN" altLang="en-US" b="1" smtClean="0"/>
              <a:t>对模糊概念的定量描述</a:t>
            </a:r>
          </a:p>
          <a:p>
            <a:pPr eaLnBrk="1" hangingPunct="1">
              <a:lnSpc>
                <a:spcPct val="90000"/>
              </a:lnSpc>
              <a:buFont typeface="Wingdings" pitchFamily="2" charset="2"/>
              <a:buNone/>
              <a:defRPr/>
            </a:pPr>
            <a:r>
              <a:rPr lang="zh-CN" altLang="en-US" b="1" smtClean="0"/>
              <a:t>注意</a:t>
            </a:r>
            <a:r>
              <a:rPr lang="zh-CN" altLang="en-US" b="1" smtClean="0">
                <a:solidFill>
                  <a:schemeClr val="hlink"/>
                </a:solidFill>
              </a:rPr>
              <a:t>：        </a:t>
            </a:r>
            <a:r>
              <a:rPr lang="zh-CN" altLang="en-US" b="1" smtClean="0"/>
              <a:t>模糊统计与概率统计的概念</a:t>
            </a:r>
          </a:p>
          <a:p>
            <a:pPr eaLnBrk="1" hangingPunct="1">
              <a:lnSpc>
                <a:spcPct val="90000"/>
              </a:lnSpc>
              <a:buFont typeface="Wingdings" pitchFamily="2" charset="2"/>
              <a:buNone/>
              <a:defRPr/>
            </a:pPr>
            <a:r>
              <a:rPr lang="zh-CN" altLang="en-US" b="1" smtClean="0"/>
              <a:t>相同点</a:t>
            </a:r>
            <a:r>
              <a:rPr lang="zh-CN" altLang="en-US" b="1" smtClean="0">
                <a:solidFill>
                  <a:schemeClr val="hlink"/>
                </a:solidFill>
              </a:rPr>
              <a:t>：    </a:t>
            </a:r>
            <a:r>
              <a:rPr lang="zh-CN" altLang="en-US" b="1" smtClean="0"/>
              <a:t>确定性方法</a:t>
            </a:r>
            <a:r>
              <a:rPr lang="zh-CN" altLang="en-US" b="1" smtClean="0">
                <a:solidFill>
                  <a:srgbClr val="00FF00"/>
                </a:solidFill>
                <a:sym typeface="Wingdings" pitchFamily="2" charset="2"/>
              </a:rPr>
              <a:t></a:t>
            </a:r>
            <a:r>
              <a:rPr lang="zh-CN" altLang="en-US" b="1" smtClean="0"/>
              <a:t>不确定性问题</a:t>
            </a:r>
          </a:p>
          <a:p>
            <a:pPr eaLnBrk="1" hangingPunct="1">
              <a:lnSpc>
                <a:spcPct val="90000"/>
              </a:lnSpc>
              <a:buFont typeface="Wingdings" pitchFamily="2" charset="2"/>
              <a:buNone/>
              <a:defRPr/>
            </a:pPr>
            <a:endParaRPr lang="en-US" altLang="zh-CN" b="1" smtClean="0"/>
          </a:p>
          <a:p>
            <a:pPr eaLnBrk="1" hangingPunct="1">
              <a:lnSpc>
                <a:spcPct val="90000"/>
              </a:lnSpc>
              <a:buFont typeface="Wingdings" pitchFamily="2" charset="2"/>
              <a:buNone/>
              <a:defRPr/>
            </a:pPr>
            <a:r>
              <a:rPr lang="en-US" altLang="zh-CN" b="1" smtClean="0">
                <a:solidFill>
                  <a:schemeClr val="hlink"/>
                </a:solidFill>
              </a:rPr>
              <a:t>1.</a:t>
            </a:r>
            <a:r>
              <a:rPr lang="en-US" altLang="zh-CN" b="1" smtClean="0"/>
              <a:t>           </a:t>
            </a:r>
            <a:r>
              <a:rPr lang="zh-CN" altLang="en-US" b="1" smtClean="0">
                <a:solidFill>
                  <a:schemeClr val="hlink"/>
                </a:solidFill>
              </a:rPr>
              <a:t>的确定方法</a:t>
            </a:r>
          </a:p>
          <a:p>
            <a:pPr eaLnBrk="1" hangingPunct="1">
              <a:lnSpc>
                <a:spcPct val="90000"/>
              </a:lnSpc>
              <a:buFont typeface="Wingdings" pitchFamily="2" charset="2"/>
              <a:buNone/>
              <a:defRPr/>
            </a:pPr>
            <a:endParaRPr lang="zh-CN" altLang="en-US" b="1" smtClean="0"/>
          </a:p>
          <a:p>
            <a:pPr eaLnBrk="1" hangingPunct="1">
              <a:lnSpc>
                <a:spcPct val="90000"/>
              </a:lnSpc>
              <a:defRPr/>
            </a:pPr>
            <a:r>
              <a:rPr lang="zh-CN" altLang="en-US" b="1" smtClean="0"/>
              <a:t>概率论</a:t>
            </a:r>
            <a:r>
              <a:rPr lang="zh-CN" altLang="en-US" b="1" smtClean="0">
                <a:solidFill>
                  <a:srgbClr val="00FF00"/>
                </a:solidFill>
                <a:sym typeface="Wingdings" pitchFamily="2" charset="2"/>
              </a:rPr>
              <a:t></a:t>
            </a:r>
            <a:r>
              <a:rPr lang="zh-CN" altLang="en-US" b="1" smtClean="0"/>
              <a:t>随机现象</a:t>
            </a:r>
          </a:p>
          <a:p>
            <a:pPr eaLnBrk="1" hangingPunct="1">
              <a:lnSpc>
                <a:spcPct val="90000"/>
              </a:lnSpc>
              <a:buFont typeface="Wingdings" pitchFamily="2" charset="2"/>
              <a:buNone/>
              <a:defRPr/>
            </a:pPr>
            <a:r>
              <a:rPr lang="zh-CN" altLang="en-US" b="1" smtClean="0"/>
              <a:t>（概念是确定的，但事件出现是不确定的）</a:t>
            </a:r>
          </a:p>
          <a:p>
            <a:pPr eaLnBrk="1" hangingPunct="1">
              <a:lnSpc>
                <a:spcPct val="90000"/>
              </a:lnSpc>
              <a:defRPr/>
            </a:pPr>
            <a:endParaRPr lang="zh-CN" altLang="en-US" b="1" smtClean="0"/>
          </a:p>
        </p:txBody>
      </p:sp>
      <p:graphicFrame>
        <p:nvGraphicFramePr>
          <p:cNvPr id="44034" name="Object 4"/>
          <p:cNvGraphicFramePr>
            <a:graphicFrameLocks noChangeAspect="1"/>
          </p:cNvGraphicFramePr>
          <p:nvPr/>
        </p:nvGraphicFramePr>
        <p:xfrm>
          <a:off x="971550" y="3644900"/>
          <a:ext cx="947738" cy="560388"/>
        </p:xfrm>
        <a:graphic>
          <a:graphicData uri="http://schemas.openxmlformats.org/presentationml/2006/ole">
            <mc:AlternateContent xmlns:mc="http://schemas.openxmlformats.org/markup-compatibility/2006">
              <mc:Choice xmlns:v="urn:schemas-microsoft-com:vml" Requires="v">
                <p:oleObj spid="_x0000_s44067" name="Microsoft 公式 3.0" r:id="rId3" imgW="342720" imgH="203040" progId="Equation.3">
                  <p:embed/>
                </p:oleObj>
              </mc:Choice>
              <mc:Fallback>
                <p:oleObj name="Microsoft 公式 3.0" r:id="rId3" imgW="3427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644900"/>
                        <a:ext cx="947738"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a:xfrm>
            <a:off x="250825" y="981075"/>
            <a:ext cx="8662988" cy="4830763"/>
          </a:xfrm>
        </p:spPr>
        <p:txBody>
          <a:bodyPr/>
          <a:lstStyle/>
          <a:p>
            <a:pPr eaLnBrk="1" hangingPunct="1">
              <a:defRPr/>
            </a:pPr>
            <a:r>
              <a:rPr lang="zh-CN" altLang="en-US" b="1" smtClean="0"/>
              <a:t>随机试验：在每一次试验下，事件</a:t>
            </a:r>
            <a:r>
              <a:rPr lang="en-US" altLang="zh-CN" b="1" smtClean="0"/>
              <a:t>A</a:t>
            </a:r>
            <a:r>
              <a:rPr lang="zh-CN" altLang="en-US" b="1" smtClean="0"/>
              <a:t>发生与否必须是确定的，符合经典集合。</a:t>
            </a:r>
          </a:p>
          <a:p>
            <a:pPr eaLnBrk="1" hangingPunct="1">
              <a:buFont typeface="Wingdings" pitchFamily="2" charset="2"/>
              <a:buNone/>
              <a:defRPr/>
            </a:pPr>
            <a:r>
              <a:rPr lang="zh-CN" altLang="en-US" smtClean="0"/>
              <a:t>     </a:t>
            </a:r>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defRPr/>
            </a:pPr>
            <a:r>
              <a:rPr lang="zh-CN" altLang="en-US" b="1" smtClean="0"/>
              <a:t>模糊数学</a:t>
            </a:r>
            <a:r>
              <a:rPr lang="zh-CN" altLang="en-US" b="1" smtClean="0">
                <a:solidFill>
                  <a:srgbClr val="00FF00"/>
                </a:solidFill>
                <a:sym typeface="Wingdings" pitchFamily="2" charset="2"/>
              </a:rPr>
              <a:t></a:t>
            </a:r>
            <a:r>
              <a:rPr lang="zh-CN" altLang="en-US" b="1" smtClean="0"/>
              <a:t>模糊现象</a:t>
            </a:r>
          </a:p>
          <a:p>
            <a:pPr eaLnBrk="1" hangingPunct="1">
              <a:buFont typeface="Wingdings" pitchFamily="2" charset="2"/>
              <a:buNone/>
              <a:defRPr/>
            </a:pPr>
            <a:r>
              <a:rPr lang="en-US" altLang="zh-CN" b="1" smtClean="0"/>
              <a:t>（</a:t>
            </a:r>
            <a:r>
              <a:rPr lang="zh-CN" altLang="en-US" b="1" smtClean="0"/>
              <a:t>概念是模糊的，外延模糊</a:t>
            </a:r>
            <a:r>
              <a:rPr lang="zh-CN" altLang="en-US" b="1" smtClean="0">
                <a:solidFill>
                  <a:srgbClr val="00FF00"/>
                </a:solidFill>
                <a:sym typeface="Wingdings" pitchFamily="2" charset="2"/>
              </a:rPr>
              <a:t></a:t>
            </a:r>
            <a:r>
              <a:rPr lang="zh-CN" altLang="en-US" b="1" smtClean="0"/>
              <a:t>不确定性）</a:t>
            </a:r>
          </a:p>
        </p:txBody>
      </p:sp>
      <p:sp>
        <p:nvSpPr>
          <p:cNvPr id="12493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5058" name="Object 4"/>
          <p:cNvGraphicFramePr>
            <a:graphicFrameLocks noChangeAspect="1"/>
          </p:cNvGraphicFramePr>
          <p:nvPr/>
        </p:nvGraphicFramePr>
        <p:xfrm>
          <a:off x="1676400" y="2362200"/>
          <a:ext cx="5121275" cy="1455738"/>
        </p:xfrm>
        <a:graphic>
          <a:graphicData uri="http://schemas.openxmlformats.org/presentationml/2006/ole">
            <mc:AlternateContent xmlns:mc="http://schemas.openxmlformats.org/markup-compatibility/2006">
              <mc:Choice xmlns:v="urn:schemas-microsoft-com:vml" Requires="v">
                <p:oleObj spid="_x0000_s45091" name="Equation" r:id="rId3" imgW="1473120" imgH="419040" progId="Equation.3">
                  <p:embed/>
                </p:oleObj>
              </mc:Choice>
              <mc:Fallback>
                <p:oleObj name="Equation" r:id="rId3" imgW="1473120" imgH="419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362200"/>
                        <a:ext cx="5121275" cy="145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5" name="Rectangle 3"/>
          <p:cNvSpPr>
            <a:spLocks noGrp="1" noChangeArrowheads="1"/>
          </p:cNvSpPr>
          <p:nvPr>
            <p:ph type="body" idx="1"/>
          </p:nvPr>
        </p:nvSpPr>
        <p:spPr>
          <a:xfrm>
            <a:off x="179388" y="549275"/>
            <a:ext cx="8964612" cy="5616575"/>
          </a:xfrm>
        </p:spPr>
        <p:txBody>
          <a:bodyPr/>
          <a:lstStyle/>
          <a:p>
            <a:pPr eaLnBrk="1" hangingPunct="1">
              <a:buFont typeface="Wingdings" pitchFamily="2" charset="2"/>
              <a:buNone/>
              <a:defRPr/>
            </a:pPr>
            <a:r>
              <a:rPr lang="zh-CN" altLang="en-US" b="1" dirty="0" smtClean="0">
                <a:solidFill>
                  <a:schemeClr val="hlink"/>
                </a:solidFill>
              </a:rPr>
              <a:t>方法一 ： 模糊统计试验</a:t>
            </a:r>
          </a:p>
          <a:p>
            <a:pPr eaLnBrk="1" hangingPunct="1">
              <a:buFont typeface="Wingdings" pitchFamily="2" charset="2"/>
              <a:buNone/>
              <a:defRPr/>
            </a:pPr>
            <a:r>
              <a:rPr lang="zh-CN" altLang="en-US" b="1" dirty="0" smtClean="0"/>
              <a:t>   选取一个论域</a:t>
            </a:r>
            <a:r>
              <a:rPr lang="en-US" altLang="zh-CN" b="1" dirty="0" smtClean="0"/>
              <a:t>U</a:t>
            </a:r>
            <a:r>
              <a:rPr lang="zh-CN" altLang="en-US" b="1" dirty="0" smtClean="0"/>
              <a:t>，例如人的年龄。在</a:t>
            </a:r>
            <a:r>
              <a:rPr lang="en-US" altLang="zh-CN" b="1" dirty="0" smtClean="0"/>
              <a:t>U</a:t>
            </a:r>
            <a:r>
              <a:rPr lang="zh-CN" altLang="en-US" b="1" dirty="0" smtClean="0"/>
              <a:t>中选取一个固定的元素          ，如            岁。然后考察</a:t>
            </a:r>
            <a:r>
              <a:rPr lang="en-US" altLang="zh-CN" b="1" dirty="0" smtClean="0"/>
              <a:t>u</a:t>
            </a:r>
            <a:r>
              <a:rPr lang="zh-CN" altLang="en-US" b="1" dirty="0" smtClean="0"/>
              <a:t>的一个变化的普通集合</a:t>
            </a:r>
            <a:r>
              <a:rPr lang="en-US" altLang="zh-CN" b="1" dirty="0" smtClean="0"/>
              <a:t>A</a:t>
            </a:r>
            <a:r>
              <a:rPr lang="en-US" altLang="zh-CN" sz="1600" b="1" baseline="82000" dirty="0" smtClean="0">
                <a:solidFill>
                  <a:schemeClr val="hlink"/>
                </a:solidFill>
                <a:latin typeface="黑体" pitchFamily="2" charset="-122"/>
                <a:ea typeface="黑体" pitchFamily="2" charset="-122"/>
              </a:rPr>
              <a:t>*</a:t>
            </a:r>
            <a:r>
              <a:rPr lang="en-US" altLang="zh-CN" b="1" dirty="0" smtClean="0"/>
              <a:t>，</a:t>
            </a:r>
            <a:r>
              <a:rPr lang="zh-CN" altLang="en-US" b="1" dirty="0" smtClean="0"/>
              <a:t>如</a:t>
            </a:r>
            <a:r>
              <a:rPr lang="zh-CN" altLang="en-US" b="1" dirty="0" smtClean="0">
                <a:latin typeface="Arial"/>
              </a:rPr>
              <a:t>“</a:t>
            </a:r>
            <a:r>
              <a:rPr lang="zh-CN" altLang="en-US" b="1" dirty="0" smtClean="0"/>
              <a:t>年轻人</a:t>
            </a:r>
            <a:r>
              <a:rPr lang="zh-CN" altLang="en-US" b="1" dirty="0" smtClean="0">
                <a:latin typeface="Arial"/>
              </a:rPr>
              <a:t>“</a:t>
            </a:r>
            <a:r>
              <a:rPr lang="zh-CN" altLang="en-US" b="1" dirty="0" smtClean="0"/>
              <a:t>属哪个年龄段，则对</a:t>
            </a:r>
            <a:r>
              <a:rPr lang="zh-CN" altLang="en-US" b="1" dirty="0" smtClean="0">
                <a:latin typeface="Arial"/>
              </a:rPr>
              <a:t>“</a:t>
            </a:r>
            <a:r>
              <a:rPr lang="zh-CN" altLang="en-US" b="1" dirty="0" smtClean="0"/>
              <a:t>年轻人</a:t>
            </a:r>
            <a:r>
              <a:rPr lang="zh-CN" altLang="en-US" b="1" dirty="0" smtClean="0">
                <a:latin typeface="Arial"/>
              </a:rPr>
              <a:t>”</a:t>
            </a:r>
            <a:r>
              <a:rPr lang="zh-CN" altLang="en-US" b="1" dirty="0" smtClean="0"/>
              <a:t>的隶属度可表示为</a:t>
            </a:r>
          </a:p>
          <a:p>
            <a:pPr eaLnBrk="1" hangingPunct="1">
              <a:defRPr/>
            </a:pPr>
            <a:endParaRPr lang="zh-CN" altLang="en-US" b="1" dirty="0" smtClean="0"/>
          </a:p>
          <a:p>
            <a:pPr eaLnBrk="1" hangingPunct="1">
              <a:defRPr/>
            </a:pPr>
            <a:endParaRPr lang="zh-CN" altLang="en-US" b="1" dirty="0" smtClean="0"/>
          </a:p>
          <a:p>
            <a:pPr eaLnBrk="1" hangingPunct="1">
              <a:defRPr/>
            </a:pPr>
            <a:endParaRPr lang="zh-CN" altLang="en-US" b="1" dirty="0" smtClean="0"/>
          </a:p>
          <a:p>
            <a:pPr eaLnBrk="1" hangingPunct="1">
              <a:defRPr/>
            </a:pPr>
            <a:r>
              <a:rPr lang="en-US" altLang="zh-CN" b="1" dirty="0" smtClean="0">
                <a:solidFill>
                  <a:schemeClr val="hlink"/>
                </a:solidFill>
              </a:rPr>
              <a:t>      n——</a:t>
            </a:r>
            <a:r>
              <a:rPr lang="zh-CN" altLang="en-US" b="1" dirty="0" smtClean="0">
                <a:solidFill>
                  <a:schemeClr val="hlink"/>
                </a:solidFill>
              </a:rPr>
              <a:t>总的试验次数</a:t>
            </a:r>
            <a:r>
              <a:rPr lang="zh-CN" altLang="en-US" b="1" dirty="0" smtClean="0">
                <a:solidFill>
                  <a:srgbClr val="FF3300"/>
                </a:solidFill>
              </a:rPr>
              <a:t> </a:t>
            </a:r>
          </a:p>
        </p:txBody>
      </p:sp>
      <p:sp>
        <p:nvSpPr>
          <p:cNvPr id="125957" name="Rectangle 5"/>
          <p:cNvSpPr>
            <a:spLocks noChangeArrowheads="1"/>
          </p:cNvSpPr>
          <p:nvPr/>
        </p:nvSpPr>
        <p:spPr bwMode="auto">
          <a:xfrm>
            <a:off x="0" y="31956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6082" name="Object 4"/>
          <p:cNvGraphicFramePr>
            <a:graphicFrameLocks noChangeAspect="1"/>
          </p:cNvGraphicFramePr>
          <p:nvPr/>
        </p:nvGraphicFramePr>
        <p:xfrm>
          <a:off x="1187450" y="3357563"/>
          <a:ext cx="5799138" cy="1452562"/>
        </p:xfrm>
        <a:graphic>
          <a:graphicData uri="http://schemas.openxmlformats.org/presentationml/2006/ole">
            <mc:AlternateContent xmlns:mc="http://schemas.openxmlformats.org/markup-compatibility/2006">
              <mc:Choice xmlns:v="urn:schemas-microsoft-com:vml" Requires="v">
                <p:oleObj spid="_x0000_s46177" name="Equation" r:id="rId3" imgW="1866600" imgH="469800" progId="Equation.3">
                  <p:embed/>
                </p:oleObj>
              </mc:Choice>
              <mc:Fallback>
                <p:oleObj name="Equation" r:id="rId3" imgW="186660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357563"/>
                        <a:ext cx="5799138"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6"/>
          <p:cNvGraphicFramePr>
            <a:graphicFrameLocks noChangeAspect="1"/>
          </p:cNvGraphicFramePr>
          <p:nvPr/>
        </p:nvGraphicFramePr>
        <p:xfrm>
          <a:off x="3048000" y="1600200"/>
          <a:ext cx="1212850" cy="623888"/>
        </p:xfrm>
        <a:graphic>
          <a:graphicData uri="http://schemas.openxmlformats.org/presentationml/2006/ole">
            <mc:AlternateContent xmlns:mc="http://schemas.openxmlformats.org/markup-compatibility/2006">
              <mc:Choice xmlns:v="urn:schemas-microsoft-com:vml" Requires="v">
                <p:oleObj spid="_x0000_s46178" name="Equation" r:id="rId5" imgW="444240" imgH="228600" progId="Equation.3">
                  <p:embed/>
                </p:oleObj>
              </mc:Choice>
              <mc:Fallback>
                <p:oleObj name="Equation" r:id="rId5" imgW="44424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600200"/>
                        <a:ext cx="12128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4" name="Object 7"/>
          <p:cNvGraphicFramePr>
            <a:graphicFrameLocks noChangeAspect="1"/>
          </p:cNvGraphicFramePr>
          <p:nvPr/>
        </p:nvGraphicFramePr>
        <p:xfrm>
          <a:off x="4859338" y="1628775"/>
          <a:ext cx="1350962" cy="623888"/>
        </p:xfrm>
        <a:graphic>
          <a:graphicData uri="http://schemas.openxmlformats.org/presentationml/2006/ole">
            <mc:AlternateContent xmlns:mc="http://schemas.openxmlformats.org/markup-compatibility/2006">
              <mc:Choice xmlns:v="urn:schemas-microsoft-com:vml" Requires="v">
                <p:oleObj spid="_x0000_s46179" name="Equation" r:id="rId7" imgW="495000" imgH="228600" progId="Equation.3">
                  <p:embed/>
                </p:oleObj>
              </mc:Choice>
              <mc:Fallback>
                <p:oleObj name="Equation" r:id="rId7" imgW="4950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1628775"/>
                        <a:ext cx="1350962"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None/>
              <a:defRPr/>
            </a:pPr>
            <a:endParaRPr lang="en-US" altLang="zh-CN" sz="800" b="1" dirty="0" smtClean="0"/>
          </a:p>
          <a:p>
            <a:pPr eaLnBrk="1" hangingPunct="1">
              <a:buNone/>
              <a:defRPr/>
            </a:pPr>
            <a:r>
              <a:rPr lang="zh-CN" altLang="en-US" sz="2800" b="1" dirty="0" smtClean="0"/>
              <a:t>（</a:t>
            </a:r>
            <a:r>
              <a:rPr lang="en-US" altLang="zh-CN" sz="2800" b="1" dirty="0" smtClean="0"/>
              <a:t>2</a:t>
            </a:r>
            <a:r>
              <a:rPr lang="zh-CN" altLang="en-US" sz="2800" b="1" dirty="0" smtClean="0"/>
              <a:t>）运算性质。</a:t>
            </a:r>
            <a:endParaRPr lang="en-US" altLang="zh-CN" sz="2800" b="1" dirty="0"/>
          </a:p>
          <a:p>
            <a:pPr lvl="2" eaLnBrk="1" hangingPunct="1">
              <a:defRPr/>
            </a:pPr>
            <a:r>
              <a:rPr lang="zh-CN" altLang="en-US" sz="2800" b="1" dirty="0" smtClean="0"/>
              <a:t>同一律：</a:t>
            </a:r>
            <a:r>
              <a:rPr lang="en-US" altLang="zh-CN" b="1" dirty="0" smtClean="0"/>
              <a:t>	</a:t>
            </a:r>
          </a:p>
          <a:p>
            <a:pPr lvl="2" eaLnBrk="1" hangingPunct="1">
              <a:defRPr/>
            </a:pPr>
            <a:endParaRPr lang="en-US" altLang="zh-CN" sz="2800" b="1" dirty="0" smtClean="0"/>
          </a:p>
          <a:p>
            <a:pPr lvl="2" eaLnBrk="1" hangingPunct="1">
              <a:defRPr/>
            </a:pPr>
            <a:r>
              <a:rPr lang="zh-CN" altLang="en-US" sz="2800" b="1" dirty="0" smtClean="0"/>
              <a:t>互补律：</a:t>
            </a:r>
            <a:endParaRPr lang="en-US" altLang="zh-CN" sz="2800" b="1" dirty="0" smtClean="0"/>
          </a:p>
          <a:p>
            <a:pPr lvl="2" eaLnBrk="1" hangingPunct="1">
              <a:defRPr/>
            </a:pPr>
            <a:endParaRPr lang="en-US" altLang="zh-CN" sz="2800" b="1" dirty="0" smtClean="0"/>
          </a:p>
          <a:p>
            <a:pPr lvl="2" eaLnBrk="1" hangingPunct="1">
              <a:defRPr/>
            </a:pPr>
            <a:r>
              <a:rPr lang="zh-CN" altLang="en-US" sz="2800" b="1" dirty="0" smtClean="0"/>
              <a:t>还原律：</a:t>
            </a:r>
            <a:endParaRPr lang="en-US" altLang="zh-CN" sz="2800" b="1" dirty="0" smtClean="0"/>
          </a:p>
          <a:p>
            <a:pPr lvl="2" eaLnBrk="1" hangingPunct="1">
              <a:defRPr/>
            </a:pPr>
            <a:endParaRPr lang="en-US" altLang="zh-CN" sz="2800" b="1" dirty="0"/>
          </a:p>
          <a:p>
            <a:pPr lvl="2" eaLnBrk="1" hangingPunct="1">
              <a:defRPr/>
            </a:pPr>
            <a:r>
              <a:rPr lang="zh-CN" altLang="en-US" sz="2800" b="1" dirty="0" smtClean="0"/>
              <a:t>摩根定律：</a:t>
            </a:r>
            <a:endParaRPr lang="en-US" altLang="zh-CN" sz="2800" b="1" dirty="0" smtClean="0"/>
          </a:p>
        </p:txBody>
      </p:sp>
      <p:graphicFrame>
        <p:nvGraphicFramePr>
          <p:cNvPr id="3" name="对象 2"/>
          <p:cNvGraphicFramePr>
            <a:graphicFrameLocks noChangeAspect="1"/>
          </p:cNvGraphicFramePr>
          <p:nvPr>
            <p:extLst>
              <p:ext uri="{D42A27DB-BD31-4B8C-83A1-F6EECF244321}">
                <p14:modId xmlns:p14="http://schemas.microsoft.com/office/powerpoint/2010/main" val="2726900380"/>
              </p:ext>
            </p:extLst>
          </p:nvPr>
        </p:nvGraphicFramePr>
        <p:xfrm>
          <a:off x="3131840" y="2132856"/>
          <a:ext cx="5692775" cy="488950"/>
        </p:xfrm>
        <a:graphic>
          <a:graphicData uri="http://schemas.openxmlformats.org/presentationml/2006/ole">
            <mc:AlternateContent xmlns:mc="http://schemas.openxmlformats.org/markup-compatibility/2006">
              <mc:Choice xmlns:v="urn:schemas-microsoft-com:vml" Requires="v">
                <p:oleObj spid="_x0000_s283698" name="Equation" r:id="rId3" imgW="2336760" imgH="177480" progId="Equation.DSMT4">
                  <p:embed/>
                </p:oleObj>
              </mc:Choice>
              <mc:Fallback>
                <p:oleObj name="Equation" r:id="rId3" imgW="2336760" imgH="177480" progId="Equation.DSMT4">
                  <p:embed/>
                  <p:pic>
                    <p:nvPicPr>
                      <p:cNvPr id="0" name=""/>
                      <p:cNvPicPr>
                        <a:picLocks noChangeAspect="1" noChangeArrowheads="1"/>
                      </p:cNvPicPr>
                      <p:nvPr/>
                    </p:nvPicPr>
                    <p:blipFill>
                      <a:blip r:embed="rId4"/>
                      <a:srcRect/>
                      <a:stretch>
                        <a:fillRect/>
                      </a:stretch>
                    </p:blipFill>
                    <p:spPr bwMode="auto">
                      <a:xfrm>
                        <a:off x="3131840" y="2132856"/>
                        <a:ext cx="5692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86117360"/>
              </p:ext>
            </p:extLst>
          </p:nvPr>
        </p:nvGraphicFramePr>
        <p:xfrm>
          <a:off x="3203848" y="4149080"/>
          <a:ext cx="896938" cy="558800"/>
        </p:xfrm>
        <a:graphic>
          <a:graphicData uri="http://schemas.openxmlformats.org/presentationml/2006/ole">
            <mc:AlternateContent xmlns:mc="http://schemas.openxmlformats.org/markup-compatibility/2006">
              <mc:Choice xmlns:v="urn:schemas-microsoft-com:vml" Requires="v">
                <p:oleObj spid="_x0000_s283699" name="Equation" r:id="rId5" imgW="368280" imgH="203040" progId="Equation.DSMT4">
                  <p:embed/>
                </p:oleObj>
              </mc:Choice>
              <mc:Fallback>
                <p:oleObj name="Equation" r:id="rId5" imgW="368280" imgH="203040" progId="Equation.DSMT4">
                  <p:embed/>
                  <p:pic>
                    <p:nvPicPr>
                      <p:cNvPr id="0" name=""/>
                      <p:cNvPicPr>
                        <a:picLocks noChangeAspect="1" noChangeArrowheads="1"/>
                      </p:cNvPicPr>
                      <p:nvPr/>
                    </p:nvPicPr>
                    <p:blipFill>
                      <a:blip r:embed="rId6"/>
                      <a:srcRect/>
                      <a:stretch>
                        <a:fillRect/>
                      </a:stretch>
                    </p:blipFill>
                    <p:spPr bwMode="auto">
                      <a:xfrm>
                        <a:off x="3203848" y="4149080"/>
                        <a:ext cx="8969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18789897"/>
              </p:ext>
            </p:extLst>
          </p:nvPr>
        </p:nvGraphicFramePr>
        <p:xfrm>
          <a:off x="3707904" y="5301208"/>
          <a:ext cx="3898900" cy="558800"/>
        </p:xfrm>
        <a:graphic>
          <a:graphicData uri="http://schemas.openxmlformats.org/presentationml/2006/ole">
            <mc:AlternateContent xmlns:mc="http://schemas.openxmlformats.org/markup-compatibility/2006">
              <mc:Choice xmlns:v="urn:schemas-microsoft-com:vml" Requires="v">
                <p:oleObj spid="_x0000_s283700" name="Equation" r:id="rId7" imgW="1600200" imgH="203040" progId="Equation.DSMT4">
                  <p:embed/>
                </p:oleObj>
              </mc:Choice>
              <mc:Fallback>
                <p:oleObj name="Equation" r:id="rId7" imgW="1600200" imgH="203040" progId="Equation.DSMT4">
                  <p:embed/>
                  <p:pic>
                    <p:nvPicPr>
                      <p:cNvPr id="0" name=""/>
                      <p:cNvPicPr>
                        <a:picLocks noChangeAspect="1" noChangeArrowheads="1"/>
                      </p:cNvPicPr>
                      <p:nvPr/>
                    </p:nvPicPr>
                    <p:blipFill>
                      <a:blip r:embed="rId8"/>
                      <a:srcRect/>
                      <a:stretch>
                        <a:fillRect/>
                      </a:stretch>
                    </p:blipFill>
                    <p:spPr bwMode="auto">
                      <a:xfrm>
                        <a:off x="3707904" y="5301208"/>
                        <a:ext cx="38989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029659415"/>
              </p:ext>
            </p:extLst>
          </p:nvPr>
        </p:nvGraphicFramePr>
        <p:xfrm>
          <a:off x="3131840" y="3212976"/>
          <a:ext cx="3001963" cy="558800"/>
        </p:xfrm>
        <a:graphic>
          <a:graphicData uri="http://schemas.openxmlformats.org/presentationml/2006/ole">
            <mc:AlternateContent xmlns:mc="http://schemas.openxmlformats.org/markup-compatibility/2006">
              <mc:Choice xmlns:v="urn:schemas-microsoft-com:vml" Requires="v">
                <p:oleObj spid="_x0000_s283701" name="Equation" r:id="rId9" imgW="1231560" imgH="203040" progId="Equation.DSMT4">
                  <p:embed/>
                </p:oleObj>
              </mc:Choice>
              <mc:Fallback>
                <p:oleObj name="Equation" r:id="rId9" imgW="1231560" imgH="203040" progId="Equation.DSMT4">
                  <p:embed/>
                  <p:pic>
                    <p:nvPicPr>
                      <p:cNvPr id="0" name="对象 2"/>
                      <p:cNvPicPr>
                        <a:picLocks noChangeAspect="1" noChangeArrowheads="1"/>
                      </p:cNvPicPr>
                      <p:nvPr/>
                    </p:nvPicPr>
                    <p:blipFill>
                      <a:blip r:embed="rId10"/>
                      <a:srcRect/>
                      <a:stretch>
                        <a:fillRect/>
                      </a:stretch>
                    </p:blipFill>
                    <p:spPr bwMode="auto">
                      <a:xfrm>
                        <a:off x="3131840" y="3212976"/>
                        <a:ext cx="30019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1890793"/>
      </p:ext>
    </p:extLst>
  </p:cSld>
  <p:clrMapOvr>
    <a:masterClrMapping/>
  </p:clrMapOvr>
  <p:transition spd="med">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t>张南纶等人在武汉建材学院，选择129人作抽样</a:t>
            </a:r>
          </a:p>
          <a:p>
            <a:pPr eaLnBrk="1" hangingPunct="1">
              <a:buFont typeface="Wingdings" pitchFamily="2" charset="2"/>
              <a:buNone/>
              <a:defRPr/>
            </a:pPr>
            <a:r>
              <a:rPr lang="zh-CN" altLang="en-US" b="1" smtClean="0"/>
              <a:t>试验。</a:t>
            </a:r>
          </a:p>
          <a:p>
            <a:pPr eaLnBrk="1" hangingPunct="1">
              <a:buFont typeface="Wingdings" pitchFamily="2" charset="2"/>
              <a:buNone/>
              <a:defRPr/>
            </a:pPr>
            <a:r>
              <a:rPr lang="zh-CN" altLang="en-US" b="1" smtClean="0">
                <a:latin typeface="Arial"/>
              </a:rPr>
              <a:t>“</a:t>
            </a:r>
            <a:r>
              <a:rPr lang="zh-CN" altLang="en-US" b="1" smtClean="0">
                <a:solidFill>
                  <a:schemeClr val="hlink"/>
                </a:solidFill>
              </a:rPr>
              <a:t>年轻人</a:t>
            </a:r>
            <a:r>
              <a:rPr lang="zh-CN" altLang="en-US" b="1" smtClean="0">
                <a:latin typeface="Arial"/>
              </a:rPr>
              <a:t>”</a:t>
            </a:r>
            <a:r>
              <a:rPr lang="zh-CN" altLang="en-US" b="1" smtClean="0"/>
              <a:t>的隶属度的近似值</a:t>
            </a:r>
          </a:p>
        </p:txBody>
      </p:sp>
      <p:graphicFrame>
        <p:nvGraphicFramePr>
          <p:cNvPr id="302249" name="Group 169"/>
          <p:cNvGraphicFramePr>
            <a:graphicFrameLocks noGrp="1"/>
          </p:cNvGraphicFramePr>
          <p:nvPr/>
        </p:nvGraphicFramePr>
        <p:xfrm>
          <a:off x="0" y="2781300"/>
          <a:ext cx="9144000" cy="3463925"/>
        </p:xfrm>
        <a:graphic>
          <a:graphicData uri="http://schemas.openxmlformats.org/drawingml/2006/table">
            <a:tbl>
              <a:tblPr/>
              <a:tblGrid>
                <a:gridCol w="381000"/>
                <a:gridCol w="590550"/>
                <a:gridCol w="628650"/>
                <a:gridCol w="685800"/>
                <a:gridCol w="685800"/>
                <a:gridCol w="685800"/>
                <a:gridCol w="685800"/>
                <a:gridCol w="685800"/>
                <a:gridCol w="685800"/>
                <a:gridCol w="685800"/>
                <a:gridCol w="685800"/>
                <a:gridCol w="685800"/>
                <a:gridCol w="685800"/>
                <a:gridCol w="685800"/>
              </a:tblGrid>
              <a:tr h="72072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71600">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隶属</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隶属</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3" name="Rectangle 3"/>
          <p:cNvSpPr>
            <a:spLocks noGrp="1" noChangeArrowheads="1"/>
          </p:cNvSpPr>
          <p:nvPr>
            <p:ph type="body" sz="half" idx="1"/>
          </p:nvPr>
        </p:nvSpPr>
        <p:spPr>
          <a:xfrm>
            <a:off x="250825" y="981075"/>
            <a:ext cx="8893175" cy="936625"/>
          </a:xfrm>
        </p:spPr>
        <p:txBody>
          <a:bodyPr/>
          <a:lstStyle/>
          <a:p>
            <a:pPr eaLnBrk="1" hangingPunct="1">
              <a:lnSpc>
                <a:spcPct val="90000"/>
              </a:lnSpc>
              <a:buFont typeface="Wingdings" pitchFamily="2" charset="2"/>
              <a:buNone/>
              <a:defRPr/>
            </a:pPr>
            <a:r>
              <a:rPr lang="zh-CN" altLang="en-US" b="1" smtClean="0"/>
              <a:t>实践表明</a:t>
            </a:r>
            <a:r>
              <a:rPr lang="en-US" altLang="zh-CN" b="1" smtClean="0"/>
              <a:t>n</a:t>
            </a:r>
            <a:r>
              <a:rPr lang="zh-CN" altLang="en-US" b="1" smtClean="0"/>
              <a:t>增长，       </a:t>
            </a:r>
            <a:r>
              <a:rPr lang="zh-CN" altLang="en-US" b="1" smtClean="0">
                <a:solidFill>
                  <a:srgbClr val="00FF00"/>
                </a:solidFill>
                <a:sym typeface="Wingdings" pitchFamily="2" charset="2"/>
              </a:rPr>
              <a:t></a:t>
            </a:r>
            <a:r>
              <a:rPr lang="en-US" altLang="zh-CN" b="1" smtClean="0"/>
              <a:t>[0</a:t>
            </a:r>
            <a:r>
              <a:rPr lang="zh-CN" altLang="en-US" b="1" smtClean="0"/>
              <a:t>，</a:t>
            </a:r>
            <a:r>
              <a:rPr lang="en-US" altLang="zh-CN" b="1" smtClean="0"/>
              <a:t>1]</a:t>
            </a:r>
            <a:r>
              <a:rPr lang="zh-CN" altLang="en-US" b="1" smtClean="0"/>
              <a:t>上的频数</a:t>
            </a:r>
            <a:r>
              <a:rPr lang="zh-CN" altLang="en-US" b="1" smtClean="0">
                <a:solidFill>
                  <a:srgbClr val="00FF00"/>
                </a:solidFill>
                <a:sym typeface="Wingdings" pitchFamily="2" charset="2"/>
              </a:rPr>
              <a:t></a:t>
            </a:r>
            <a:r>
              <a:rPr lang="zh-CN" altLang="en-US" b="1" smtClean="0"/>
              <a:t>隶属度</a:t>
            </a:r>
          </a:p>
        </p:txBody>
      </p:sp>
      <p:graphicFrame>
        <p:nvGraphicFramePr>
          <p:cNvPr id="47106" name="Object 4"/>
          <p:cNvGraphicFramePr>
            <a:graphicFrameLocks noGrp="1" noChangeAspect="1"/>
          </p:cNvGraphicFramePr>
          <p:nvPr>
            <p:ph sz="half" idx="2"/>
          </p:nvPr>
        </p:nvGraphicFramePr>
        <p:xfrm>
          <a:off x="895350" y="2132013"/>
          <a:ext cx="6781800" cy="3733800"/>
        </p:xfrm>
        <a:graphic>
          <a:graphicData uri="http://schemas.openxmlformats.org/presentationml/2006/ole">
            <mc:AlternateContent xmlns:mc="http://schemas.openxmlformats.org/markup-compatibility/2006">
              <mc:Choice xmlns:v="urn:schemas-microsoft-com:vml" Requires="v">
                <p:oleObj spid="_x0000_s47200" name="SmartDraw" r:id="rId3" imgW="2871000" imgH="1581840" progId="SmartDraw.2">
                  <p:embed/>
                </p:oleObj>
              </mc:Choice>
              <mc:Fallback>
                <p:oleObj name="SmartDraw" r:id="rId3" imgW="2871000" imgH="1581840" progId="SmartDraw.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2132013"/>
                        <a:ext cx="6781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7" name="Object 7"/>
          <p:cNvGraphicFramePr>
            <a:graphicFrameLocks noChangeAspect="1"/>
          </p:cNvGraphicFramePr>
          <p:nvPr/>
        </p:nvGraphicFramePr>
        <p:xfrm>
          <a:off x="3132138" y="908050"/>
          <a:ext cx="1073150" cy="623888"/>
        </p:xfrm>
        <a:graphic>
          <a:graphicData uri="http://schemas.openxmlformats.org/presentationml/2006/ole">
            <mc:AlternateContent xmlns:mc="http://schemas.openxmlformats.org/markup-compatibility/2006">
              <mc:Choice xmlns:v="urn:schemas-microsoft-com:vml" Requires="v">
                <p:oleObj spid="_x0000_s47201" name="Equation" r:id="rId5" imgW="393480" imgH="228600" progId="Equation.DSMT4">
                  <p:embed/>
                </p:oleObj>
              </mc:Choice>
              <mc:Fallback>
                <p:oleObj name="Equation" r:id="rId5" imgW="393480" imgH="2286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908050"/>
                        <a:ext cx="10731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8" name="Object 8"/>
          <p:cNvGraphicFramePr>
            <a:graphicFrameLocks noChangeAspect="1"/>
          </p:cNvGraphicFramePr>
          <p:nvPr/>
        </p:nvGraphicFramePr>
        <p:xfrm>
          <a:off x="2843213" y="5445125"/>
          <a:ext cx="3011487" cy="658813"/>
        </p:xfrm>
        <a:graphic>
          <a:graphicData uri="http://schemas.openxmlformats.org/presentationml/2006/ole">
            <mc:AlternateContent xmlns:mc="http://schemas.openxmlformats.org/markup-compatibility/2006">
              <mc:Choice xmlns:v="urn:schemas-microsoft-com:vml" Requires="v">
                <p:oleObj spid="_x0000_s47202" name="Equation" r:id="rId7" imgW="1104840" imgH="241200" progId="Equation.DSMT4">
                  <p:embed/>
                </p:oleObj>
              </mc:Choice>
              <mc:Fallback>
                <p:oleObj name="Equation" r:id="rId7" imgW="1104840" imgH="2412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5445125"/>
                        <a:ext cx="3011487"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t>由模糊统计              隶属函数曲线</a:t>
            </a:r>
            <a:r>
              <a:rPr lang="zh-CN" altLang="en-US" smtClean="0"/>
              <a:t> </a:t>
            </a:r>
          </a:p>
        </p:txBody>
      </p:sp>
      <p:sp>
        <p:nvSpPr>
          <p:cNvPr id="303109" name="AutoShape 5"/>
          <p:cNvSpPr>
            <a:spLocks noChangeArrowheads="1"/>
          </p:cNvSpPr>
          <p:nvPr/>
        </p:nvSpPr>
        <p:spPr bwMode="auto">
          <a:xfrm>
            <a:off x="2667000" y="990600"/>
            <a:ext cx="1219200" cy="152400"/>
          </a:xfrm>
          <a:prstGeom prst="rightArrow">
            <a:avLst>
              <a:gd name="adj1" fmla="val 50000"/>
              <a:gd name="adj2" fmla="val 20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0" name="Line 6"/>
          <p:cNvSpPr>
            <a:spLocks noChangeShapeType="1"/>
          </p:cNvSpPr>
          <p:nvPr/>
        </p:nvSpPr>
        <p:spPr bwMode="auto">
          <a:xfrm flipV="1">
            <a:off x="2667000" y="1905000"/>
            <a:ext cx="0" cy="312420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1" name="Line 7"/>
          <p:cNvSpPr>
            <a:spLocks noChangeShapeType="1"/>
          </p:cNvSpPr>
          <p:nvPr/>
        </p:nvSpPr>
        <p:spPr bwMode="auto">
          <a:xfrm>
            <a:off x="2514600" y="4953000"/>
            <a:ext cx="4794250" cy="60325"/>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2" name="Line 8"/>
          <p:cNvSpPr>
            <a:spLocks noChangeShapeType="1"/>
          </p:cNvSpPr>
          <p:nvPr/>
        </p:nvSpPr>
        <p:spPr bwMode="auto">
          <a:xfrm flipV="1">
            <a:off x="44196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3" name="Line 9"/>
          <p:cNvSpPr>
            <a:spLocks noChangeShapeType="1"/>
          </p:cNvSpPr>
          <p:nvPr/>
        </p:nvSpPr>
        <p:spPr bwMode="auto">
          <a:xfrm flipV="1">
            <a:off x="46482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4" name="Line 10"/>
          <p:cNvSpPr>
            <a:spLocks noChangeShapeType="1"/>
          </p:cNvSpPr>
          <p:nvPr/>
        </p:nvSpPr>
        <p:spPr bwMode="auto">
          <a:xfrm flipV="1">
            <a:off x="48768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5" name="Line 11"/>
          <p:cNvSpPr>
            <a:spLocks noChangeShapeType="1"/>
          </p:cNvSpPr>
          <p:nvPr/>
        </p:nvSpPr>
        <p:spPr bwMode="auto">
          <a:xfrm flipV="1">
            <a:off x="41910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6" name="Line 12"/>
          <p:cNvSpPr>
            <a:spLocks noChangeShapeType="1"/>
          </p:cNvSpPr>
          <p:nvPr/>
        </p:nvSpPr>
        <p:spPr bwMode="auto">
          <a:xfrm flipV="1">
            <a:off x="40386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7" name="Line 13"/>
          <p:cNvSpPr>
            <a:spLocks noChangeShapeType="1"/>
          </p:cNvSpPr>
          <p:nvPr/>
        </p:nvSpPr>
        <p:spPr bwMode="auto">
          <a:xfrm flipV="1">
            <a:off x="51054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8" name="Line 14"/>
          <p:cNvSpPr>
            <a:spLocks noChangeShapeType="1"/>
          </p:cNvSpPr>
          <p:nvPr/>
        </p:nvSpPr>
        <p:spPr bwMode="auto">
          <a:xfrm flipV="1">
            <a:off x="53340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9" name="Line 15"/>
          <p:cNvSpPr>
            <a:spLocks noChangeShapeType="1"/>
          </p:cNvSpPr>
          <p:nvPr/>
        </p:nvSpPr>
        <p:spPr bwMode="auto">
          <a:xfrm flipV="1">
            <a:off x="3886200" y="3352800"/>
            <a:ext cx="0" cy="1600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0" name="Line 16"/>
          <p:cNvSpPr>
            <a:spLocks noChangeShapeType="1"/>
          </p:cNvSpPr>
          <p:nvPr/>
        </p:nvSpPr>
        <p:spPr bwMode="auto">
          <a:xfrm flipV="1">
            <a:off x="3733800" y="3352800"/>
            <a:ext cx="0" cy="1600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1" name="Line 17"/>
          <p:cNvSpPr>
            <a:spLocks noChangeShapeType="1"/>
          </p:cNvSpPr>
          <p:nvPr/>
        </p:nvSpPr>
        <p:spPr bwMode="auto">
          <a:xfrm flipV="1">
            <a:off x="5562600" y="3429000"/>
            <a:ext cx="0" cy="1524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2" name="Line 18"/>
          <p:cNvSpPr>
            <a:spLocks noChangeShapeType="1"/>
          </p:cNvSpPr>
          <p:nvPr/>
        </p:nvSpPr>
        <p:spPr bwMode="auto">
          <a:xfrm flipV="1">
            <a:off x="5791200" y="3429000"/>
            <a:ext cx="0" cy="1524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3" name="Line 19"/>
          <p:cNvSpPr>
            <a:spLocks noChangeShapeType="1"/>
          </p:cNvSpPr>
          <p:nvPr/>
        </p:nvSpPr>
        <p:spPr bwMode="auto">
          <a:xfrm flipV="1">
            <a:off x="3581400" y="3733800"/>
            <a:ext cx="0" cy="1219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4" name="Line 20"/>
          <p:cNvSpPr>
            <a:spLocks noChangeShapeType="1"/>
          </p:cNvSpPr>
          <p:nvPr/>
        </p:nvSpPr>
        <p:spPr bwMode="auto">
          <a:xfrm flipV="1">
            <a:off x="3429000" y="4038600"/>
            <a:ext cx="0" cy="9144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5" name="Line 21"/>
          <p:cNvSpPr>
            <a:spLocks noChangeShapeType="1"/>
          </p:cNvSpPr>
          <p:nvPr/>
        </p:nvSpPr>
        <p:spPr bwMode="auto">
          <a:xfrm flipV="1">
            <a:off x="5943600" y="4191000"/>
            <a:ext cx="0" cy="762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6" name="Line 22"/>
          <p:cNvSpPr>
            <a:spLocks noChangeShapeType="1"/>
          </p:cNvSpPr>
          <p:nvPr/>
        </p:nvSpPr>
        <p:spPr bwMode="auto">
          <a:xfrm flipV="1">
            <a:off x="3276600" y="4572000"/>
            <a:ext cx="0" cy="381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7" name="Line 23"/>
          <p:cNvSpPr>
            <a:spLocks noChangeShapeType="1"/>
          </p:cNvSpPr>
          <p:nvPr/>
        </p:nvSpPr>
        <p:spPr bwMode="auto">
          <a:xfrm flipV="1">
            <a:off x="6096000" y="4572000"/>
            <a:ext cx="0" cy="381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8130" name="Object 24"/>
          <p:cNvGraphicFramePr>
            <a:graphicFrameLocks noChangeAspect="1"/>
          </p:cNvGraphicFramePr>
          <p:nvPr/>
        </p:nvGraphicFramePr>
        <p:xfrm>
          <a:off x="1676400" y="1676400"/>
          <a:ext cx="935038" cy="555625"/>
        </p:xfrm>
        <a:graphic>
          <a:graphicData uri="http://schemas.openxmlformats.org/presentationml/2006/ole">
            <mc:AlternateContent xmlns:mc="http://schemas.openxmlformats.org/markup-compatibility/2006">
              <mc:Choice xmlns:v="urn:schemas-microsoft-com:vml" Requires="v">
                <p:oleObj spid="_x0000_s48496" name="Equation" r:id="rId3" imgW="342720" imgH="203040" progId="Equation.DSMT4">
                  <p:embed/>
                </p:oleObj>
              </mc:Choice>
              <mc:Fallback>
                <p:oleObj name="Equation" r:id="rId3" imgW="342720" imgH="20304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76400"/>
                        <a:ext cx="93503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25"/>
          <p:cNvGraphicFramePr>
            <a:graphicFrameLocks noChangeAspect="1"/>
          </p:cNvGraphicFramePr>
          <p:nvPr/>
        </p:nvGraphicFramePr>
        <p:xfrm>
          <a:off x="6705600" y="4267200"/>
          <a:ext cx="1073150" cy="590550"/>
        </p:xfrm>
        <a:graphic>
          <a:graphicData uri="http://schemas.openxmlformats.org/presentationml/2006/ole">
            <mc:AlternateContent xmlns:mc="http://schemas.openxmlformats.org/markup-compatibility/2006">
              <mc:Choice xmlns:v="urn:schemas-microsoft-com:vml" Requires="v">
                <p:oleObj spid="_x0000_s48497" name="Equation" r:id="rId5" imgW="393480" imgH="215640" progId="Equation.DSMT4">
                  <p:embed/>
                </p:oleObj>
              </mc:Choice>
              <mc:Fallback>
                <p:oleObj name="Equation" r:id="rId5" imgW="393480" imgH="21564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267200"/>
                        <a:ext cx="107315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26"/>
          <p:cNvGraphicFramePr>
            <a:graphicFrameLocks noChangeAspect="1"/>
          </p:cNvGraphicFramePr>
          <p:nvPr/>
        </p:nvGraphicFramePr>
        <p:xfrm>
          <a:off x="2362200" y="2286000"/>
          <a:ext cx="160338" cy="298450"/>
        </p:xfrm>
        <a:graphic>
          <a:graphicData uri="http://schemas.openxmlformats.org/presentationml/2006/ole">
            <mc:AlternateContent xmlns:mc="http://schemas.openxmlformats.org/markup-compatibility/2006">
              <mc:Choice xmlns:v="urn:schemas-microsoft-com:vml" Requires="v">
                <p:oleObj spid="_x0000_s48498" name="Equation" r:id="rId7" imgW="88560" imgH="164880" progId="Equation.DSMT4">
                  <p:embed/>
                </p:oleObj>
              </mc:Choice>
              <mc:Fallback>
                <p:oleObj name="Equation" r:id="rId7" imgW="88560" imgH="16488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2286000"/>
                        <a:ext cx="1603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27"/>
          <p:cNvGraphicFramePr>
            <a:graphicFrameLocks noChangeAspect="1"/>
          </p:cNvGraphicFramePr>
          <p:nvPr/>
        </p:nvGraphicFramePr>
        <p:xfrm>
          <a:off x="2133600" y="2819400"/>
          <a:ext cx="436563" cy="322263"/>
        </p:xfrm>
        <a:graphic>
          <a:graphicData uri="http://schemas.openxmlformats.org/presentationml/2006/ole">
            <mc:AlternateContent xmlns:mc="http://schemas.openxmlformats.org/markup-compatibility/2006">
              <mc:Choice xmlns:v="urn:schemas-microsoft-com:vml" Requires="v">
                <p:oleObj spid="_x0000_s48499" name="Equation" r:id="rId9" imgW="241200" imgH="177480" progId="Equation.DSMT4">
                  <p:embed/>
                </p:oleObj>
              </mc:Choice>
              <mc:Fallback>
                <p:oleObj name="Equation" r:id="rId9" imgW="241200" imgH="17748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819400"/>
                        <a:ext cx="436563"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28"/>
          <p:cNvGraphicFramePr>
            <a:graphicFrameLocks noChangeAspect="1"/>
          </p:cNvGraphicFramePr>
          <p:nvPr/>
        </p:nvGraphicFramePr>
        <p:xfrm>
          <a:off x="2133600" y="3276600"/>
          <a:ext cx="457200" cy="336550"/>
        </p:xfrm>
        <a:graphic>
          <a:graphicData uri="http://schemas.openxmlformats.org/presentationml/2006/ole">
            <mc:AlternateContent xmlns:mc="http://schemas.openxmlformats.org/markup-compatibility/2006">
              <mc:Choice xmlns:v="urn:schemas-microsoft-com:vml" Requires="v">
                <p:oleObj spid="_x0000_s48500" name="Equation" r:id="rId11" imgW="241200" imgH="177480" progId="Equation.DSMT4">
                  <p:embed/>
                </p:oleObj>
              </mc:Choice>
              <mc:Fallback>
                <p:oleObj name="Equation" r:id="rId11" imgW="241200" imgH="17748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3276600"/>
                        <a:ext cx="45720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29"/>
          <p:cNvGraphicFramePr>
            <a:graphicFrameLocks noChangeAspect="1"/>
          </p:cNvGraphicFramePr>
          <p:nvPr/>
        </p:nvGraphicFramePr>
        <p:xfrm>
          <a:off x="2209800" y="3733800"/>
          <a:ext cx="457200" cy="357188"/>
        </p:xfrm>
        <a:graphic>
          <a:graphicData uri="http://schemas.openxmlformats.org/presentationml/2006/ole">
            <mc:AlternateContent xmlns:mc="http://schemas.openxmlformats.org/markup-compatibility/2006">
              <mc:Choice xmlns:v="urn:schemas-microsoft-com:vml" Requires="v">
                <p:oleObj spid="_x0000_s48501" name="Equation" r:id="rId13" imgW="228600" imgH="177480" progId="Equation.DSMT4">
                  <p:embed/>
                </p:oleObj>
              </mc:Choice>
              <mc:Fallback>
                <p:oleObj name="Equation" r:id="rId13" imgW="228600" imgH="177480" progId="Equation.DSMT4">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3733800"/>
                        <a:ext cx="4572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6" name="Object 30"/>
          <p:cNvGraphicFramePr>
            <a:graphicFrameLocks noChangeAspect="1"/>
          </p:cNvGraphicFramePr>
          <p:nvPr/>
        </p:nvGraphicFramePr>
        <p:xfrm>
          <a:off x="2209800" y="4267200"/>
          <a:ext cx="457200" cy="357188"/>
        </p:xfrm>
        <a:graphic>
          <a:graphicData uri="http://schemas.openxmlformats.org/presentationml/2006/ole">
            <mc:AlternateContent xmlns:mc="http://schemas.openxmlformats.org/markup-compatibility/2006">
              <mc:Choice xmlns:v="urn:schemas-microsoft-com:vml" Requires="v">
                <p:oleObj spid="_x0000_s48502" name="Equation" r:id="rId15" imgW="228600" imgH="177480" progId="Equation.DSMT4">
                  <p:embed/>
                </p:oleObj>
              </mc:Choice>
              <mc:Fallback>
                <p:oleObj name="Equation" r:id="rId15" imgW="228600" imgH="177480" progId="Equation.DSMT4">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4267200"/>
                        <a:ext cx="4572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3135" name="Line 31"/>
          <p:cNvSpPr>
            <a:spLocks noChangeShapeType="1"/>
          </p:cNvSpPr>
          <p:nvPr/>
        </p:nvSpPr>
        <p:spPr bwMode="auto">
          <a:xfrm>
            <a:off x="2590800" y="24384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6" name="Line 32"/>
          <p:cNvSpPr>
            <a:spLocks noChangeShapeType="1"/>
          </p:cNvSpPr>
          <p:nvPr/>
        </p:nvSpPr>
        <p:spPr bwMode="auto">
          <a:xfrm>
            <a:off x="2590800" y="29718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7" name="Line 33"/>
          <p:cNvSpPr>
            <a:spLocks noChangeShapeType="1"/>
          </p:cNvSpPr>
          <p:nvPr/>
        </p:nvSpPr>
        <p:spPr bwMode="auto">
          <a:xfrm>
            <a:off x="2590800" y="34290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8" name="Line 34"/>
          <p:cNvSpPr>
            <a:spLocks noChangeShapeType="1"/>
          </p:cNvSpPr>
          <p:nvPr/>
        </p:nvSpPr>
        <p:spPr bwMode="auto">
          <a:xfrm>
            <a:off x="2590800" y="38862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9" name="Line 35"/>
          <p:cNvSpPr>
            <a:spLocks noChangeShapeType="1"/>
          </p:cNvSpPr>
          <p:nvPr/>
        </p:nvSpPr>
        <p:spPr bwMode="auto">
          <a:xfrm>
            <a:off x="2590800" y="44196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8137" name="Object 36"/>
          <p:cNvGraphicFramePr>
            <a:graphicFrameLocks noChangeAspect="1"/>
          </p:cNvGraphicFramePr>
          <p:nvPr/>
        </p:nvGraphicFramePr>
        <p:xfrm>
          <a:off x="2895600" y="5029200"/>
          <a:ext cx="528638" cy="322263"/>
        </p:xfrm>
        <a:graphic>
          <a:graphicData uri="http://schemas.openxmlformats.org/presentationml/2006/ole">
            <mc:AlternateContent xmlns:mc="http://schemas.openxmlformats.org/markup-compatibility/2006">
              <mc:Choice xmlns:v="urn:schemas-microsoft-com:vml" Requires="v">
                <p:oleObj spid="_x0000_s48503" name="Equation" r:id="rId17" imgW="291960" imgH="177480" progId="Equation.DSMT4">
                  <p:embed/>
                </p:oleObj>
              </mc:Choice>
              <mc:Fallback>
                <p:oleObj name="Equation" r:id="rId17" imgW="291960" imgH="177480" progId="Equation.DSMT4">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5600" y="5029200"/>
                        <a:ext cx="528638"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8" name="Object 37"/>
          <p:cNvGraphicFramePr>
            <a:graphicFrameLocks noChangeAspect="1"/>
          </p:cNvGraphicFramePr>
          <p:nvPr/>
        </p:nvGraphicFramePr>
        <p:xfrm>
          <a:off x="4321175" y="5029200"/>
          <a:ext cx="574675" cy="322263"/>
        </p:xfrm>
        <a:graphic>
          <a:graphicData uri="http://schemas.openxmlformats.org/presentationml/2006/ole">
            <mc:AlternateContent xmlns:mc="http://schemas.openxmlformats.org/markup-compatibility/2006">
              <mc:Choice xmlns:v="urn:schemas-microsoft-com:vml" Requires="v">
                <p:oleObj spid="_x0000_s48504" name="Equation" r:id="rId19" imgW="317160" imgH="177480" progId="Equation.DSMT4">
                  <p:embed/>
                </p:oleObj>
              </mc:Choice>
              <mc:Fallback>
                <p:oleObj name="Equation" r:id="rId19" imgW="317160" imgH="177480" progId="Equation.DSMT4">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1175" y="5029200"/>
                        <a:ext cx="574675"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9" name="Object 38"/>
          <p:cNvGraphicFramePr>
            <a:graphicFrameLocks noChangeAspect="1"/>
          </p:cNvGraphicFramePr>
          <p:nvPr/>
        </p:nvGraphicFramePr>
        <p:xfrm>
          <a:off x="5726113" y="5029200"/>
          <a:ext cx="552450" cy="322263"/>
        </p:xfrm>
        <a:graphic>
          <a:graphicData uri="http://schemas.openxmlformats.org/presentationml/2006/ole">
            <mc:AlternateContent xmlns:mc="http://schemas.openxmlformats.org/markup-compatibility/2006">
              <mc:Choice xmlns:v="urn:schemas-microsoft-com:vml" Requires="v">
                <p:oleObj spid="_x0000_s48505" name="Equation" r:id="rId21" imgW="304560" imgH="177480" progId="Equation.DSMT4">
                  <p:embed/>
                </p:oleObj>
              </mc:Choice>
              <mc:Fallback>
                <p:oleObj name="Equation" r:id="rId21" imgW="304560" imgH="177480"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26113" y="5029200"/>
                        <a:ext cx="55245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0" name="Object 39"/>
          <p:cNvGraphicFramePr>
            <a:graphicFrameLocks noChangeAspect="1"/>
          </p:cNvGraphicFramePr>
          <p:nvPr/>
        </p:nvGraphicFramePr>
        <p:xfrm>
          <a:off x="2484438" y="5445125"/>
          <a:ext cx="4483100" cy="368300"/>
        </p:xfrm>
        <a:graphic>
          <a:graphicData uri="http://schemas.openxmlformats.org/presentationml/2006/ole">
            <mc:AlternateContent xmlns:mc="http://schemas.openxmlformats.org/markup-compatibility/2006">
              <mc:Choice xmlns:v="urn:schemas-microsoft-com:vml" Requires="v">
                <p:oleObj spid="_x0000_s48506" name="Equation" r:id="rId23" imgW="2476440" imgH="203040" progId="Equation.DSMT4">
                  <p:embed/>
                </p:oleObj>
              </mc:Choice>
              <mc:Fallback>
                <p:oleObj name="Equation" r:id="rId23" imgW="2476440" imgH="203040"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4438" y="5445125"/>
                        <a:ext cx="4483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7" name="Rectangle 3"/>
          <p:cNvSpPr>
            <a:spLocks noGrp="1" noChangeArrowheads="1"/>
          </p:cNvSpPr>
          <p:nvPr>
            <p:ph type="body" idx="1"/>
          </p:nvPr>
        </p:nvSpPr>
        <p:spPr>
          <a:xfrm>
            <a:off x="323850" y="692150"/>
            <a:ext cx="8280400" cy="5407025"/>
          </a:xfrm>
        </p:spPr>
        <p:txBody>
          <a:bodyPr/>
          <a:lstStyle/>
          <a:p>
            <a:pPr eaLnBrk="1" hangingPunct="1">
              <a:buFont typeface="Wingdings" pitchFamily="2" charset="2"/>
              <a:buNone/>
              <a:defRPr/>
            </a:pPr>
            <a:r>
              <a:rPr lang="zh-CN" altLang="en-US" b="1" smtClean="0">
                <a:solidFill>
                  <a:schemeClr val="hlink"/>
                </a:solidFill>
              </a:rPr>
              <a:t>方法二：例证法（</a:t>
            </a:r>
            <a:r>
              <a:rPr lang="en-US" altLang="zh-CN" b="1" smtClean="0">
                <a:solidFill>
                  <a:schemeClr val="hlink"/>
                </a:solidFill>
              </a:rPr>
              <a:t>Zadeh</a:t>
            </a:r>
            <a:r>
              <a:rPr lang="zh-CN" altLang="en-US" b="1" smtClean="0">
                <a:solidFill>
                  <a:schemeClr val="hlink"/>
                </a:solidFill>
              </a:rPr>
              <a:t>，</a:t>
            </a:r>
            <a:r>
              <a:rPr lang="en-US" altLang="zh-CN" b="1" smtClean="0">
                <a:solidFill>
                  <a:schemeClr val="hlink"/>
                </a:solidFill>
              </a:rPr>
              <a:t>1972</a:t>
            </a:r>
            <a:r>
              <a:rPr lang="zh-CN" altLang="en-US" b="1" smtClean="0">
                <a:solidFill>
                  <a:schemeClr val="hlink"/>
                </a:solidFill>
              </a:rPr>
              <a:t>提出）</a:t>
            </a:r>
          </a:p>
          <a:p>
            <a:pPr eaLnBrk="1" hangingPunct="1">
              <a:buFont typeface="Wingdings" pitchFamily="2" charset="2"/>
              <a:buNone/>
              <a:defRPr/>
            </a:pPr>
            <a:r>
              <a:rPr lang="zh-CN" altLang="en-US" b="1" smtClean="0"/>
              <a:t>已知有限个      的值</a:t>
            </a:r>
            <a:r>
              <a:rPr lang="zh-CN" altLang="en-US" b="1" smtClean="0">
                <a:solidFill>
                  <a:srgbClr val="00FF00"/>
                </a:solidFill>
                <a:sym typeface="Wingdings" pitchFamily="2" charset="2"/>
              </a:rPr>
              <a:t></a:t>
            </a:r>
            <a:r>
              <a:rPr lang="zh-CN" altLang="en-US" b="1" smtClean="0"/>
              <a:t>估计模糊集合</a:t>
            </a:r>
            <a:r>
              <a:rPr lang="en-US" altLang="zh-CN" b="1" u="sng" smtClean="0"/>
              <a:t>A</a:t>
            </a:r>
            <a:r>
              <a:rPr lang="zh-CN" altLang="en-US" b="1" smtClean="0"/>
              <a:t>的隶</a:t>
            </a:r>
          </a:p>
          <a:p>
            <a:pPr eaLnBrk="1" hangingPunct="1">
              <a:buFont typeface="Wingdings" pitchFamily="2" charset="2"/>
              <a:buNone/>
              <a:defRPr/>
            </a:pPr>
            <a:r>
              <a:rPr lang="zh-CN" altLang="en-US" b="1" smtClean="0"/>
              <a:t>属函数。</a:t>
            </a:r>
          </a:p>
          <a:p>
            <a:pPr eaLnBrk="1" hangingPunct="1">
              <a:buFont typeface="Wingdings" pitchFamily="2" charset="2"/>
              <a:buNone/>
              <a:defRPr/>
            </a:pPr>
            <a:r>
              <a:rPr lang="zh-CN" altLang="en-US" b="1" smtClean="0"/>
              <a:t>如：定义</a:t>
            </a:r>
            <a:r>
              <a:rPr lang="en-US" altLang="zh-CN" b="1" smtClean="0"/>
              <a:t>U </a:t>
            </a:r>
            <a:r>
              <a:rPr lang="zh-CN" altLang="en-US" b="1" smtClean="0"/>
              <a:t>是全体人类，</a:t>
            </a:r>
            <a:r>
              <a:rPr lang="en-US" altLang="zh-CN" b="1" u="sng" smtClean="0"/>
              <a:t>A</a:t>
            </a:r>
            <a:r>
              <a:rPr lang="en-US" altLang="zh-CN" b="1" smtClean="0">
                <a:latin typeface="Arial"/>
              </a:rPr>
              <a:t>——“</a:t>
            </a:r>
            <a:r>
              <a:rPr lang="zh-CN" altLang="en-US" b="1" smtClean="0">
                <a:solidFill>
                  <a:schemeClr val="hlink"/>
                </a:solidFill>
              </a:rPr>
              <a:t>高个子的人</a:t>
            </a:r>
            <a:r>
              <a:rPr lang="zh-CN" altLang="en-US" b="1" smtClean="0">
                <a:latin typeface="Arial"/>
              </a:rPr>
              <a:t>”</a:t>
            </a:r>
            <a:endParaRPr lang="zh-CN" altLang="en-US" b="1" smtClean="0"/>
          </a:p>
          <a:p>
            <a:pPr eaLnBrk="1" hangingPunct="1">
              <a:buFont typeface="Wingdings" pitchFamily="2" charset="2"/>
              <a:buNone/>
              <a:defRPr/>
            </a:pPr>
            <a:r>
              <a:rPr lang="zh-CN" altLang="en-US" b="1" smtClean="0"/>
              <a:t>可定义</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sp>
        <p:nvSpPr>
          <p:cNvPr id="129029" name="Rectangle 5"/>
          <p:cNvSpPr>
            <a:spLocks noChangeArrowheads="1"/>
          </p:cNvSpPr>
          <p:nvPr/>
        </p:nvSpPr>
        <p:spPr bwMode="auto">
          <a:xfrm>
            <a:off x="0" y="3167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9154" name="Object 4"/>
          <p:cNvGraphicFramePr>
            <a:graphicFrameLocks noChangeAspect="1"/>
          </p:cNvGraphicFramePr>
          <p:nvPr/>
        </p:nvGraphicFramePr>
        <p:xfrm>
          <a:off x="1331913" y="3573463"/>
          <a:ext cx="5599112" cy="1535112"/>
        </p:xfrm>
        <a:graphic>
          <a:graphicData uri="http://schemas.openxmlformats.org/presentationml/2006/ole">
            <mc:AlternateContent xmlns:mc="http://schemas.openxmlformats.org/markup-compatibility/2006">
              <mc:Choice xmlns:v="urn:schemas-microsoft-com:vml" Requires="v">
                <p:oleObj spid="_x0000_s49342" name="Equation" r:id="rId3" imgW="1612800" imgH="444240" progId="Equation.3">
                  <p:embed/>
                </p:oleObj>
              </mc:Choice>
              <mc:Fallback>
                <p:oleObj name="Equation" r:id="rId3" imgW="161280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573463"/>
                        <a:ext cx="5599112" cy="153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7"/>
          <p:cNvGraphicFramePr>
            <a:graphicFrameLocks noChangeAspect="1"/>
          </p:cNvGraphicFramePr>
          <p:nvPr/>
        </p:nvGraphicFramePr>
        <p:xfrm>
          <a:off x="2411413" y="1196975"/>
          <a:ext cx="555625" cy="658813"/>
        </p:xfrm>
        <a:graphic>
          <a:graphicData uri="http://schemas.openxmlformats.org/presentationml/2006/ole">
            <mc:AlternateContent xmlns:mc="http://schemas.openxmlformats.org/markup-compatibility/2006">
              <mc:Choice xmlns:v="urn:schemas-microsoft-com:vml" Requires="v">
                <p:oleObj spid="_x0000_s49343" name="Equation" r:id="rId5" imgW="203040" imgH="241200" progId="Equation.3">
                  <p:embed/>
                </p:oleObj>
              </mc:Choice>
              <mc:Fallback>
                <p:oleObj name="Equation" r:id="rId5" imgW="20304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1196975"/>
                        <a:ext cx="555625"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8"/>
          <p:cNvGraphicFramePr>
            <a:graphicFrameLocks noChangeAspect="1"/>
          </p:cNvGraphicFramePr>
          <p:nvPr/>
        </p:nvGraphicFramePr>
        <p:xfrm>
          <a:off x="2339975" y="5229225"/>
          <a:ext cx="520700" cy="554038"/>
        </p:xfrm>
        <a:graphic>
          <a:graphicData uri="http://schemas.openxmlformats.org/presentationml/2006/ole">
            <mc:AlternateContent xmlns:mc="http://schemas.openxmlformats.org/markup-compatibility/2006">
              <mc:Choice xmlns:v="urn:schemas-microsoft-com:vml" Requires="v">
                <p:oleObj spid="_x0000_s49344" name="Equation" r:id="rId7" imgW="190440" imgH="203040" progId="Equation.DSMT4">
                  <p:embed/>
                </p:oleObj>
              </mc:Choice>
              <mc:Fallback>
                <p:oleObj name="Equation" r:id="rId7" imgW="190440" imgH="2030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5229225"/>
                        <a:ext cx="5207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9"/>
          <p:cNvGraphicFramePr>
            <a:graphicFrameLocks noChangeAspect="1"/>
          </p:cNvGraphicFramePr>
          <p:nvPr/>
        </p:nvGraphicFramePr>
        <p:xfrm>
          <a:off x="3348038" y="5229225"/>
          <a:ext cx="936625" cy="554038"/>
        </p:xfrm>
        <a:graphic>
          <a:graphicData uri="http://schemas.openxmlformats.org/presentationml/2006/ole">
            <mc:AlternateContent xmlns:mc="http://schemas.openxmlformats.org/markup-compatibility/2006">
              <mc:Choice xmlns:v="urn:schemas-microsoft-com:vml" Requires="v">
                <p:oleObj spid="_x0000_s49345" name="Equation" r:id="rId9" imgW="342720" imgH="203040" progId="Equation.DSMT4">
                  <p:embed/>
                </p:oleObj>
              </mc:Choice>
              <mc:Fallback>
                <p:oleObj name="Equation" r:id="rId9" imgW="342720" imgH="2030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038" y="5229225"/>
                        <a:ext cx="936625"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8" name="Object 10"/>
          <p:cNvGraphicFramePr>
            <a:graphicFrameLocks noChangeAspect="1"/>
          </p:cNvGraphicFramePr>
          <p:nvPr/>
        </p:nvGraphicFramePr>
        <p:xfrm>
          <a:off x="4932363" y="5157788"/>
          <a:ext cx="936625" cy="1177925"/>
        </p:xfrm>
        <a:graphic>
          <a:graphicData uri="http://schemas.openxmlformats.org/presentationml/2006/ole">
            <mc:AlternateContent xmlns:mc="http://schemas.openxmlformats.org/markup-compatibility/2006">
              <mc:Choice xmlns:v="urn:schemas-microsoft-com:vml" Requires="v">
                <p:oleObj spid="_x0000_s49346" name="Equation" r:id="rId11" imgW="342720" imgH="431640" progId="Equation.DSMT4">
                  <p:embed/>
                </p:oleObj>
              </mc:Choice>
              <mc:Fallback>
                <p:oleObj name="Equation" r:id="rId11" imgW="342720" imgH="43164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363" y="5157788"/>
                        <a:ext cx="936625"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11"/>
          <p:cNvGraphicFramePr>
            <a:graphicFrameLocks noChangeAspect="1"/>
          </p:cNvGraphicFramePr>
          <p:nvPr/>
        </p:nvGraphicFramePr>
        <p:xfrm>
          <a:off x="6300788" y="5300663"/>
          <a:ext cx="520700" cy="554037"/>
        </p:xfrm>
        <a:graphic>
          <a:graphicData uri="http://schemas.openxmlformats.org/presentationml/2006/ole">
            <mc:AlternateContent xmlns:mc="http://schemas.openxmlformats.org/markup-compatibility/2006">
              <mc:Choice xmlns:v="urn:schemas-microsoft-com:vml" Requires="v">
                <p:oleObj spid="_x0000_s49347" name="Equation" r:id="rId13" imgW="190440" imgH="203040" progId="Equation.DSMT4">
                  <p:embed/>
                </p:oleObj>
              </mc:Choice>
              <mc:Fallback>
                <p:oleObj name="Equation" r:id="rId13" imgW="190440" imgH="20304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788" y="5300663"/>
                        <a:ext cx="5207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0178" name="Object 3"/>
          <p:cNvGraphicFramePr>
            <a:graphicFrameLocks noGrp="1" noChangeAspect="1"/>
          </p:cNvGraphicFramePr>
          <p:nvPr>
            <p:ph idx="1"/>
          </p:nvPr>
        </p:nvGraphicFramePr>
        <p:xfrm>
          <a:off x="755650" y="1628775"/>
          <a:ext cx="6567488" cy="3381375"/>
        </p:xfrm>
        <a:graphic>
          <a:graphicData uri="http://schemas.openxmlformats.org/presentationml/2006/ole">
            <mc:AlternateContent xmlns:mc="http://schemas.openxmlformats.org/markup-compatibility/2006">
              <mc:Choice xmlns:v="urn:schemas-microsoft-com:vml" Requires="v">
                <p:oleObj spid="_x0000_s50335" name="SmartDraw" r:id="rId3" imgW="2871000" imgH="1500840" progId="SmartDraw.2">
                  <p:embed/>
                </p:oleObj>
              </mc:Choice>
              <mc:Fallback>
                <p:oleObj name="SmartDraw" r:id="rId3" imgW="2871000" imgH="1500840"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628775"/>
                        <a:ext cx="6567488" cy="3381375"/>
                      </a:xfrm>
                      <a:prstGeom prst="rect">
                        <a:avLst/>
                      </a:prstGeom>
                    </p:spPr>
                  </p:pic>
                </p:oleObj>
              </mc:Fallback>
            </mc:AlternateContent>
          </a:graphicData>
        </a:graphic>
      </p:graphicFrame>
      <p:graphicFrame>
        <p:nvGraphicFramePr>
          <p:cNvPr id="50179" name="Object 6"/>
          <p:cNvGraphicFramePr>
            <a:graphicFrameLocks noChangeAspect="1"/>
          </p:cNvGraphicFramePr>
          <p:nvPr/>
        </p:nvGraphicFramePr>
        <p:xfrm>
          <a:off x="3851275" y="4508500"/>
          <a:ext cx="452438" cy="623888"/>
        </p:xfrm>
        <a:graphic>
          <a:graphicData uri="http://schemas.openxmlformats.org/presentationml/2006/ole">
            <mc:AlternateContent xmlns:mc="http://schemas.openxmlformats.org/markup-compatibility/2006">
              <mc:Choice xmlns:v="urn:schemas-microsoft-com:vml" Requires="v">
                <p:oleObj spid="_x0000_s50336" name="Equation" r:id="rId5" imgW="164880" imgH="228600" progId="Equation.DSMT4">
                  <p:embed/>
                </p:oleObj>
              </mc:Choice>
              <mc:Fallback>
                <p:oleObj name="Equation" r:id="rId5" imgW="16488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4508500"/>
                        <a:ext cx="452438"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0" name="Object 7"/>
          <p:cNvGraphicFramePr>
            <a:graphicFrameLocks noChangeAspect="1"/>
          </p:cNvGraphicFramePr>
          <p:nvPr/>
        </p:nvGraphicFramePr>
        <p:xfrm>
          <a:off x="2627313" y="4508500"/>
          <a:ext cx="452437" cy="623888"/>
        </p:xfrm>
        <a:graphic>
          <a:graphicData uri="http://schemas.openxmlformats.org/presentationml/2006/ole">
            <mc:AlternateContent xmlns:mc="http://schemas.openxmlformats.org/markup-compatibility/2006">
              <mc:Choice xmlns:v="urn:schemas-microsoft-com:vml" Requires="v">
                <p:oleObj spid="_x0000_s50337" name="Equation" r:id="rId7" imgW="164880" imgH="228600" progId="Equation.DSMT4">
                  <p:embed/>
                </p:oleObj>
              </mc:Choice>
              <mc:Fallback>
                <p:oleObj name="Equation" r:id="rId7" imgW="164880" imgH="228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4508500"/>
                        <a:ext cx="452437"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8"/>
          <p:cNvGraphicFramePr>
            <a:graphicFrameLocks noChangeAspect="1"/>
          </p:cNvGraphicFramePr>
          <p:nvPr/>
        </p:nvGraphicFramePr>
        <p:xfrm>
          <a:off x="3276600" y="4508500"/>
          <a:ext cx="487363" cy="623888"/>
        </p:xfrm>
        <a:graphic>
          <a:graphicData uri="http://schemas.openxmlformats.org/presentationml/2006/ole">
            <mc:AlternateContent xmlns:mc="http://schemas.openxmlformats.org/markup-compatibility/2006">
              <mc:Choice xmlns:v="urn:schemas-microsoft-com:vml" Requires="v">
                <p:oleObj spid="_x0000_s50338" name="Equation" r:id="rId9" imgW="177480" imgH="228600" progId="Equation.DSMT4">
                  <p:embed/>
                </p:oleObj>
              </mc:Choice>
              <mc:Fallback>
                <p:oleObj name="Equation" r:id="rId9" imgW="177480" imgH="2286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4508500"/>
                        <a:ext cx="487363"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9"/>
          <p:cNvGraphicFramePr>
            <a:graphicFrameLocks noChangeAspect="1"/>
          </p:cNvGraphicFramePr>
          <p:nvPr/>
        </p:nvGraphicFramePr>
        <p:xfrm>
          <a:off x="1979613" y="4508500"/>
          <a:ext cx="487362" cy="623888"/>
        </p:xfrm>
        <a:graphic>
          <a:graphicData uri="http://schemas.openxmlformats.org/presentationml/2006/ole">
            <mc:AlternateContent xmlns:mc="http://schemas.openxmlformats.org/markup-compatibility/2006">
              <mc:Choice xmlns:v="urn:schemas-microsoft-com:vml" Requires="v">
                <p:oleObj spid="_x0000_s50339" name="Equation" r:id="rId11" imgW="177480" imgH="228600" progId="Equation.DSMT4">
                  <p:embed/>
                </p:oleObj>
              </mc:Choice>
              <mc:Fallback>
                <p:oleObj name="Equation" r:id="rId11" imgW="17748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613" y="4508500"/>
                        <a:ext cx="487362"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098" name="Freeform 10"/>
          <p:cNvSpPr>
            <a:spLocks/>
          </p:cNvSpPr>
          <p:nvPr/>
        </p:nvSpPr>
        <p:spPr bwMode="auto">
          <a:xfrm>
            <a:off x="2124075" y="3860800"/>
            <a:ext cx="304800" cy="609600"/>
          </a:xfrm>
          <a:custGeom>
            <a:avLst/>
            <a:gdLst/>
            <a:ahLst/>
            <a:cxnLst>
              <a:cxn ang="0">
                <a:pos x="192" y="0"/>
              </a:cxn>
              <a:cxn ang="0">
                <a:pos x="0" y="384"/>
              </a:cxn>
            </a:cxnLst>
            <a:rect l="0" t="0" r="r" b="b"/>
            <a:pathLst>
              <a:path w="192" h="384">
                <a:moveTo>
                  <a:pt x="192" y="0"/>
                </a:moveTo>
                <a:cubicBezTo>
                  <a:pt x="112" y="160"/>
                  <a:pt x="32" y="320"/>
                  <a:pt x="0" y="384"/>
                </a:cubicBezTo>
              </a:path>
            </a:pathLst>
          </a:custGeom>
          <a:noFill/>
          <a:ln w="3175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17099" name="Freeform 11"/>
          <p:cNvSpPr>
            <a:spLocks/>
          </p:cNvSpPr>
          <p:nvPr/>
        </p:nvSpPr>
        <p:spPr bwMode="auto">
          <a:xfrm>
            <a:off x="5292725" y="3860800"/>
            <a:ext cx="304800" cy="609600"/>
          </a:xfrm>
          <a:custGeom>
            <a:avLst/>
            <a:gdLst/>
            <a:ahLst/>
            <a:cxnLst>
              <a:cxn ang="0">
                <a:pos x="0" y="0"/>
              </a:cxn>
              <a:cxn ang="0">
                <a:pos x="192" y="384"/>
              </a:cxn>
            </a:cxnLst>
            <a:rect l="0" t="0" r="r" b="b"/>
            <a:pathLst>
              <a:path w="192" h="384">
                <a:moveTo>
                  <a:pt x="0" y="0"/>
                </a:moveTo>
                <a:cubicBezTo>
                  <a:pt x="80" y="160"/>
                  <a:pt x="160" y="320"/>
                  <a:pt x="192" y="384"/>
                </a:cubicBezTo>
              </a:path>
            </a:pathLst>
          </a:custGeom>
          <a:noFill/>
          <a:ln w="2857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a:xfrm>
            <a:off x="323850" y="765175"/>
            <a:ext cx="8569325" cy="5334000"/>
          </a:xfrm>
        </p:spPr>
        <p:txBody>
          <a:bodyPr/>
          <a:lstStyle/>
          <a:p>
            <a:pPr eaLnBrk="1" hangingPunct="1">
              <a:buFont typeface="Wingdings" pitchFamily="2" charset="2"/>
              <a:buNone/>
              <a:defRPr/>
            </a:pPr>
            <a:r>
              <a:rPr lang="zh-CN" altLang="en-US" b="1" smtClean="0">
                <a:solidFill>
                  <a:schemeClr val="hlink"/>
                </a:solidFill>
              </a:rPr>
              <a:t>方法三：  专家经验法</a:t>
            </a:r>
          </a:p>
          <a:p>
            <a:pPr eaLnBrk="1" hangingPunct="1">
              <a:buFont typeface="Wingdings" pitchFamily="2" charset="2"/>
              <a:buNone/>
              <a:defRPr/>
            </a:pPr>
            <a:r>
              <a:rPr lang="zh-CN" altLang="en-US" b="1" smtClean="0"/>
              <a:t>   由专家的实际经验给出模糊信息的处理算式或相应的数值</a:t>
            </a:r>
            <a:r>
              <a:rPr lang="zh-CN" altLang="en-US" b="1" smtClean="0">
                <a:solidFill>
                  <a:srgbClr val="00FF00"/>
                </a:solidFill>
                <a:sym typeface="Wingdings" pitchFamily="2" charset="2"/>
              </a:rPr>
              <a:t></a:t>
            </a:r>
            <a:r>
              <a:rPr lang="zh-CN" altLang="en-US" b="1" smtClean="0"/>
              <a:t>隶属函数，越成熟，次数越多，效果越好。</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 </a:t>
            </a:r>
            <a:r>
              <a:rPr lang="zh-CN" altLang="en-US" b="1" smtClean="0">
                <a:solidFill>
                  <a:schemeClr val="hlink"/>
                </a:solidFill>
              </a:rPr>
              <a:t>例如：</a:t>
            </a:r>
            <a:r>
              <a:rPr lang="zh-CN" altLang="en-US" b="1" smtClean="0"/>
              <a:t>对某大型设备需停产检修的</a:t>
            </a:r>
            <a:r>
              <a:rPr lang="zh-CN" altLang="en-US" b="1" smtClean="0">
                <a:latin typeface="Arial"/>
              </a:rPr>
              <a:t>“</a:t>
            </a:r>
            <a:r>
              <a:rPr lang="zh-CN" altLang="en-US" b="1" smtClean="0"/>
              <a:t>状态诊断</a:t>
            </a:r>
            <a:r>
              <a:rPr lang="zh-CN" altLang="en-US" b="1" smtClean="0">
                <a:latin typeface="Arial"/>
              </a:rPr>
              <a:t>”</a:t>
            </a:r>
            <a:r>
              <a:rPr lang="zh-CN" altLang="en-US" b="1" smtClean="0"/>
              <a:t>，设论域</a:t>
            </a:r>
            <a:r>
              <a:rPr lang="en-US" altLang="zh-CN" b="1" smtClean="0"/>
              <a:t>U</a:t>
            </a:r>
            <a:r>
              <a:rPr lang="zh-CN" altLang="en-US" b="1" smtClean="0"/>
              <a:t>中模糊集</a:t>
            </a:r>
            <a:r>
              <a:rPr lang="en-US" altLang="zh-CN" b="1" u="sng" smtClean="0"/>
              <a:t>A</a:t>
            </a:r>
            <a:r>
              <a:rPr lang="zh-CN" altLang="en-US" b="1" smtClean="0"/>
              <a:t>，包含该设备需停产检修的全部故障因子                              分别代表</a:t>
            </a:r>
            <a:r>
              <a:rPr lang="zh-CN" altLang="en-US" b="1" smtClean="0">
                <a:latin typeface="Arial"/>
              </a:rPr>
              <a:t>“</a:t>
            </a:r>
            <a:r>
              <a:rPr lang="zh-CN" altLang="en-US" b="1" smtClean="0">
                <a:solidFill>
                  <a:schemeClr val="hlink"/>
                </a:solidFill>
              </a:rPr>
              <a:t>温升过高</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有噪声</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速度降低</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有震动</a:t>
            </a:r>
            <a:r>
              <a:rPr lang="zh-CN" altLang="en-US" b="1" smtClean="0">
                <a:latin typeface="Arial"/>
              </a:rPr>
              <a:t>”</a:t>
            </a:r>
            <a:r>
              <a:rPr lang="zh-CN" altLang="en-US" b="1" smtClean="0"/>
              <a:t>等</a:t>
            </a:r>
          </a:p>
        </p:txBody>
      </p:sp>
      <p:graphicFrame>
        <p:nvGraphicFramePr>
          <p:cNvPr id="51202" name="Object 4"/>
          <p:cNvGraphicFramePr>
            <a:graphicFrameLocks noChangeAspect="1"/>
          </p:cNvGraphicFramePr>
          <p:nvPr/>
        </p:nvGraphicFramePr>
        <p:xfrm>
          <a:off x="4859338" y="4437063"/>
          <a:ext cx="3014662" cy="623887"/>
        </p:xfrm>
        <a:graphic>
          <a:graphicData uri="http://schemas.openxmlformats.org/presentationml/2006/ole">
            <mc:AlternateContent xmlns:mc="http://schemas.openxmlformats.org/markup-compatibility/2006">
              <mc:Choice xmlns:v="urn:schemas-microsoft-com:vml" Requires="v">
                <p:oleObj spid="_x0000_s51234" name="Equation" r:id="rId3" imgW="1104840" imgH="228600" progId="Equation.3">
                  <p:embed/>
                </p:oleObj>
              </mc:Choice>
              <mc:Fallback>
                <p:oleObj name="Equation" r:id="rId3" imgW="110484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437063"/>
                        <a:ext cx="3014662"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323850" y="1196975"/>
            <a:ext cx="8569325" cy="4902200"/>
          </a:xfrm>
        </p:spPr>
        <p:txBody>
          <a:bodyPr/>
          <a:lstStyle/>
          <a:p>
            <a:pPr eaLnBrk="1" hangingPunct="1">
              <a:buFont typeface="Wingdings" pitchFamily="2" charset="2"/>
              <a:buNone/>
              <a:defRPr/>
            </a:pPr>
            <a:r>
              <a:rPr lang="zh-CN" altLang="en-US" smtClean="0"/>
              <a:t>   </a:t>
            </a:r>
            <a:r>
              <a:rPr lang="zh-CN" altLang="en-US" b="1" smtClean="0"/>
              <a:t>每一个故障隐患，经由专家经验给出，设备需要停产检查的模糊集合</a:t>
            </a:r>
            <a:r>
              <a:rPr lang="en-US" altLang="zh-CN" b="1" u="sng" smtClean="0"/>
              <a:t>A</a:t>
            </a:r>
            <a:r>
              <a:rPr lang="zh-CN" altLang="en-US" b="1" smtClean="0"/>
              <a:t>的隶属函数：</a:t>
            </a:r>
          </a:p>
          <a:p>
            <a:pPr eaLnBrk="1" hangingPunct="1">
              <a:defRPr/>
            </a:pPr>
            <a:endParaRPr lang="zh-CN" altLang="en-US" b="1" smtClean="0"/>
          </a:p>
        </p:txBody>
      </p:sp>
      <p:sp>
        <p:nvSpPr>
          <p:cNvPr id="131077" name="Rectangle 5"/>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2226" name="Object 4"/>
          <p:cNvGraphicFramePr>
            <a:graphicFrameLocks noChangeAspect="1"/>
          </p:cNvGraphicFramePr>
          <p:nvPr/>
        </p:nvGraphicFramePr>
        <p:xfrm>
          <a:off x="692150" y="2636838"/>
          <a:ext cx="7408863" cy="1049337"/>
        </p:xfrm>
        <a:graphic>
          <a:graphicData uri="http://schemas.openxmlformats.org/presentationml/2006/ole">
            <mc:AlternateContent xmlns:mc="http://schemas.openxmlformats.org/markup-compatibility/2006">
              <mc:Choice xmlns:v="urn:schemas-microsoft-com:vml" Requires="v">
                <p:oleObj spid="_x0000_s52323" name="Equation" r:id="rId3" imgW="3492360" imgH="495000" progId="Equation.DSMT4">
                  <p:embed/>
                </p:oleObj>
              </mc:Choice>
              <mc:Fallback>
                <p:oleObj name="Equation" r:id="rId3" imgW="3492360" imgH="495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 y="2636838"/>
                        <a:ext cx="7408863" cy="104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9"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2232" name="Rectangle 11"/>
          <p:cNvSpPr>
            <a:spLocks noChangeArrowheads="1"/>
          </p:cNvSpPr>
          <p:nvPr/>
        </p:nvSpPr>
        <p:spPr bwMode="auto">
          <a:xfrm>
            <a:off x="1042988" y="4652963"/>
            <a:ext cx="316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a:solidFill>
                  <a:schemeClr val="tx1"/>
                </a:solidFill>
                <a:latin typeface="Arial" charset="0"/>
              </a:rPr>
              <a:t>——</a:t>
            </a:r>
            <a:r>
              <a:rPr lang="zh-CN" altLang="en-US" sz="3200" b="1">
                <a:solidFill>
                  <a:schemeClr val="tx1"/>
                </a:solidFill>
                <a:latin typeface="Arial" charset="0"/>
              </a:rPr>
              <a:t>加权系数，</a:t>
            </a:r>
          </a:p>
        </p:txBody>
      </p:sp>
      <p:graphicFrame>
        <p:nvGraphicFramePr>
          <p:cNvPr id="52227" name="Object 12"/>
          <p:cNvGraphicFramePr>
            <a:graphicFrameLocks noChangeAspect="1"/>
          </p:cNvGraphicFramePr>
          <p:nvPr/>
        </p:nvGraphicFramePr>
        <p:xfrm>
          <a:off x="539750" y="4652963"/>
          <a:ext cx="519113" cy="623887"/>
        </p:xfrm>
        <a:graphic>
          <a:graphicData uri="http://schemas.openxmlformats.org/presentationml/2006/ole">
            <mc:AlternateContent xmlns:mc="http://schemas.openxmlformats.org/markup-compatibility/2006">
              <mc:Choice xmlns:v="urn:schemas-microsoft-com:vml" Requires="v">
                <p:oleObj spid="_x0000_s52324" name="Equation" r:id="rId5" imgW="190440" imgH="228600" progId="Equation.3">
                  <p:embed/>
                </p:oleObj>
              </mc:Choice>
              <mc:Fallback>
                <p:oleObj name="Equation" r:id="rId5" imgW="19044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652963"/>
                        <a:ext cx="519113"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13"/>
          <p:cNvGraphicFramePr>
            <a:graphicFrameLocks noChangeAspect="1"/>
          </p:cNvGraphicFramePr>
          <p:nvPr/>
        </p:nvGraphicFramePr>
        <p:xfrm>
          <a:off x="4067175" y="4221163"/>
          <a:ext cx="4227513" cy="1316037"/>
        </p:xfrm>
        <a:graphic>
          <a:graphicData uri="http://schemas.openxmlformats.org/presentationml/2006/ole">
            <mc:AlternateContent xmlns:mc="http://schemas.openxmlformats.org/markup-compatibility/2006">
              <mc:Choice xmlns:v="urn:schemas-microsoft-com:vml" Requires="v">
                <p:oleObj spid="_x0000_s52325" name="Equation" r:id="rId7" imgW="1549080" imgH="482400" progId="Equation.3">
                  <p:embed/>
                </p:oleObj>
              </mc:Choice>
              <mc:Fallback>
                <p:oleObj name="Equation" r:id="rId7" imgW="1549080" imgH="4824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221163"/>
                        <a:ext cx="4227513" cy="1316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9" name="Rectangle 3"/>
          <p:cNvSpPr>
            <a:spLocks noGrp="1" noChangeArrowheads="1"/>
          </p:cNvSpPr>
          <p:nvPr>
            <p:ph type="body" sz="half" idx="1"/>
          </p:nvPr>
        </p:nvSpPr>
        <p:spPr>
          <a:xfrm>
            <a:off x="323850" y="1268413"/>
            <a:ext cx="8496300" cy="4968875"/>
          </a:xfrm>
        </p:spPr>
        <p:txBody>
          <a:bodyPr/>
          <a:lstStyle/>
          <a:p>
            <a:pPr eaLnBrk="1" hangingPunct="1">
              <a:buFont typeface="Wingdings" pitchFamily="2" charset="2"/>
              <a:buNone/>
              <a:defRPr/>
            </a:pPr>
            <a:r>
              <a:rPr lang="zh-CN" altLang="en-US" smtClean="0"/>
              <a:t>  </a:t>
            </a:r>
            <a:r>
              <a:rPr lang="zh-CN" altLang="en-US" b="1" smtClean="0"/>
              <a:t>若   对</a:t>
            </a:r>
            <a:r>
              <a:rPr lang="en-US" altLang="zh-CN" b="1" u="sng" smtClean="0"/>
              <a:t>A</a:t>
            </a:r>
            <a:r>
              <a:rPr lang="zh-CN" altLang="en-US" b="1" smtClean="0"/>
              <a:t>的隶属度：</a:t>
            </a:r>
            <a:endParaRPr lang="en-US" altLang="zh-CN" b="1" smtClean="0"/>
          </a:p>
          <a:p>
            <a:pPr eaLnBrk="1" hangingPunct="1">
              <a:defRPr/>
            </a:pPr>
            <a:endParaRPr lang="en-US" altLang="zh-CN" b="1" smtClean="0"/>
          </a:p>
          <a:p>
            <a:pPr eaLnBrk="1" hangingPunct="1">
              <a:buFont typeface="Wingdings" pitchFamily="2" charset="2"/>
              <a:buNone/>
              <a:defRPr/>
            </a:pPr>
            <a:r>
              <a:rPr lang="en-US" altLang="zh-CN" b="1" smtClean="0"/>
              <a:t>      </a:t>
            </a:r>
            <a:r>
              <a:rPr lang="en-US" altLang="zh-CN" b="1" smtClean="0">
                <a:latin typeface="Arial"/>
              </a:rPr>
              <a:t>—</a:t>
            </a:r>
            <a:r>
              <a:rPr lang="zh-CN" altLang="en-US" b="1" smtClean="0"/>
              <a:t>给定水平，则诊断为立即停产检查，否则继续生产和诊断</a:t>
            </a:r>
          </a:p>
          <a:p>
            <a:pPr eaLnBrk="1" hangingPunct="1">
              <a:defRPr/>
            </a:pPr>
            <a:endParaRPr lang="zh-CN" altLang="en-US" b="1" smtClean="0"/>
          </a:p>
          <a:p>
            <a:pPr eaLnBrk="1" hangingPunct="1">
              <a:defRPr/>
            </a:pPr>
            <a:r>
              <a:rPr lang="zh-CN" altLang="en-US" b="1" smtClean="0"/>
              <a:t>此外还有：函数分段法，滤波函数法，对比平均法</a:t>
            </a:r>
          </a:p>
          <a:p>
            <a:pPr eaLnBrk="1" hangingPunct="1">
              <a:defRPr/>
            </a:pPr>
            <a:endParaRPr lang="zh-CN" altLang="en-US" b="1" smtClean="0"/>
          </a:p>
        </p:txBody>
      </p:sp>
      <p:graphicFrame>
        <p:nvGraphicFramePr>
          <p:cNvPr id="53250" name="Object 4"/>
          <p:cNvGraphicFramePr>
            <a:graphicFrameLocks noGrp="1" noChangeAspect="1"/>
          </p:cNvGraphicFramePr>
          <p:nvPr>
            <p:ph sz="quarter" idx="2"/>
          </p:nvPr>
        </p:nvGraphicFramePr>
        <p:xfrm>
          <a:off x="611188" y="2492375"/>
          <a:ext cx="428625" cy="541338"/>
        </p:xfrm>
        <a:graphic>
          <a:graphicData uri="http://schemas.openxmlformats.org/presentationml/2006/ole">
            <mc:AlternateContent xmlns:mc="http://schemas.openxmlformats.org/markup-compatibility/2006">
              <mc:Choice xmlns:v="urn:schemas-microsoft-com:vml" Requires="v">
                <p:oleObj spid="_x0000_s53344" name="Equation" r:id="rId3" imgW="139680" imgH="177480" progId="Equation.DSMT4">
                  <p:embed/>
                </p:oleObj>
              </mc:Choice>
              <mc:Fallback>
                <p:oleObj name="Equation" r:id="rId3" imgW="139680" imgH="177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492375"/>
                        <a:ext cx="428625" cy="541338"/>
                      </a:xfrm>
                      <a:prstGeom prst="rect">
                        <a:avLst/>
                      </a:prstGeom>
                    </p:spPr>
                  </p:pic>
                </p:oleObj>
              </mc:Fallback>
            </mc:AlternateContent>
          </a:graphicData>
        </a:graphic>
      </p:graphicFrame>
      <p:graphicFrame>
        <p:nvGraphicFramePr>
          <p:cNvPr id="53251" name="Object 7"/>
          <p:cNvGraphicFramePr>
            <a:graphicFrameLocks noGrp="1" noChangeAspect="1"/>
          </p:cNvGraphicFramePr>
          <p:nvPr>
            <p:ph sz="quarter" idx="3"/>
          </p:nvPr>
        </p:nvGraphicFramePr>
        <p:xfrm>
          <a:off x="3995738" y="1125538"/>
          <a:ext cx="2286000" cy="803275"/>
        </p:xfrm>
        <a:graphic>
          <a:graphicData uri="http://schemas.openxmlformats.org/presentationml/2006/ole">
            <mc:AlternateContent xmlns:mc="http://schemas.openxmlformats.org/markup-compatibility/2006">
              <mc:Choice xmlns:v="urn:schemas-microsoft-com:vml" Requires="v">
                <p:oleObj spid="_x0000_s53345" name="Equation" r:id="rId5" imgW="685800" imgH="241200" progId="Equation.3">
                  <p:embed/>
                </p:oleObj>
              </mc:Choice>
              <mc:Fallback>
                <p:oleObj name="Equation" r:id="rId5" imgW="68580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125538"/>
                        <a:ext cx="2286000" cy="803275"/>
                      </a:xfrm>
                      <a:prstGeom prst="rect">
                        <a:avLst/>
                      </a:prstGeom>
                    </p:spPr>
                  </p:pic>
                </p:oleObj>
              </mc:Fallback>
            </mc:AlternateContent>
          </a:graphicData>
        </a:graphic>
      </p:graphicFrame>
      <p:graphicFrame>
        <p:nvGraphicFramePr>
          <p:cNvPr id="53252" name="Object 10"/>
          <p:cNvGraphicFramePr>
            <a:graphicFrameLocks noChangeAspect="1"/>
          </p:cNvGraphicFramePr>
          <p:nvPr/>
        </p:nvGraphicFramePr>
        <p:xfrm>
          <a:off x="971550" y="1268413"/>
          <a:ext cx="415925" cy="623887"/>
        </p:xfrm>
        <a:graphic>
          <a:graphicData uri="http://schemas.openxmlformats.org/presentationml/2006/ole">
            <mc:AlternateContent xmlns:mc="http://schemas.openxmlformats.org/markup-compatibility/2006">
              <mc:Choice xmlns:v="urn:schemas-microsoft-com:vml" Requires="v">
                <p:oleObj spid="_x0000_s53346" name="Equation" r:id="rId7" imgW="152280" imgH="228600" progId="Equation.3">
                  <p:embed/>
                </p:oleObj>
              </mc:Choice>
              <mc:Fallback>
                <p:oleObj name="Equation" r:id="rId7" imgW="15228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268413"/>
                        <a:ext cx="415925"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p:txBody>
          <a:bodyPr/>
          <a:lstStyle/>
          <a:p>
            <a:pPr marL="609600" indent="-609600" eaLnBrk="1" hangingPunct="1">
              <a:buFont typeface="Wingdings" pitchFamily="2" charset="2"/>
              <a:buNone/>
              <a:defRPr/>
            </a:pPr>
            <a:r>
              <a:rPr lang="en-US" altLang="zh-CN" b="1" smtClean="0">
                <a:solidFill>
                  <a:schemeClr val="hlink"/>
                </a:solidFill>
              </a:rPr>
              <a:t>2.           </a:t>
            </a:r>
            <a:r>
              <a:rPr lang="zh-CN" altLang="en-US" b="1" smtClean="0">
                <a:solidFill>
                  <a:schemeClr val="hlink"/>
                </a:solidFill>
              </a:rPr>
              <a:t>的形状</a:t>
            </a:r>
          </a:p>
          <a:p>
            <a:pPr marL="609600" indent="-609600" eaLnBrk="1" hangingPunct="1">
              <a:buFont typeface="Wingdings" pitchFamily="2" charset="2"/>
              <a:buNone/>
              <a:defRPr/>
            </a:pPr>
            <a:r>
              <a:rPr lang="zh-CN" altLang="en-US" b="1" smtClean="0"/>
              <a:t>   模糊统计法</a:t>
            </a:r>
            <a:r>
              <a:rPr lang="zh-CN" altLang="en-US" b="1" smtClean="0">
                <a:solidFill>
                  <a:srgbClr val="00FF00"/>
                </a:solidFill>
                <a:sym typeface="Wingdings" pitchFamily="2" charset="2"/>
              </a:rPr>
              <a:t></a:t>
            </a:r>
            <a:r>
              <a:rPr lang="zh-CN" altLang="en-US" b="1" smtClean="0"/>
              <a:t>钟型（最佳函数）</a:t>
            </a:r>
          </a:p>
          <a:p>
            <a:pPr marL="609600" indent="-609600" eaLnBrk="1" hangingPunct="1">
              <a:buFont typeface="Wingdings" pitchFamily="2" charset="2"/>
              <a:buNone/>
              <a:defRPr/>
            </a:pPr>
            <a:r>
              <a:rPr lang="zh-CN" altLang="en-US" b="1" smtClean="0"/>
              <a:t> </a:t>
            </a:r>
          </a:p>
          <a:p>
            <a:pPr marL="609600" indent="-609600" eaLnBrk="1" hangingPunct="1">
              <a:buFont typeface="Wingdings" pitchFamily="2" charset="2"/>
              <a:buNone/>
              <a:defRPr/>
            </a:pPr>
            <a:r>
              <a:rPr lang="zh-CN" altLang="en-US" b="1" smtClean="0"/>
              <a:t>   基本型        图形</a:t>
            </a:r>
          </a:p>
          <a:p>
            <a:pPr marL="609600" indent="-609600" eaLnBrk="1" hangingPunct="1">
              <a:buFont typeface="Wingdings" pitchFamily="2" charset="2"/>
              <a:buNone/>
              <a:defRPr/>
            </a:pPr>
            <a:endParaRPr lang="zh-CN" altLang="en-US" b="1" smtClean="0"/>
          </a:p>
          <a:p>
            <a:pPr marL="609600" indent="-609600" eaLnBrk="1" hangingPunct="1">
              <a:buFont typeface="Wingdings" pitchFamily="2" charset="2"/>
              <a:buNone/>
              <a:defRPr/>
            </a:pPr>
            <a:r>
              <a:rPr lang="zh-CN" altLang="en-US" b="1" smtClean="0"/>
              <a:t>   直线型         图形</a:t>
            </a:r>
          </a:p>
        </p:txBody>
      </p:sp>
      <p:graphicFrame>
        <p:nvGraphicFramePr>
          <p:cNvPr id="54274" name="Object 4"/>
          <p:cNvGraphicFramePr>
            <a:graphicFrameLocks noChangeAspect="1"/>
          </p:cNvGraphicFramePr>
          <p:nvPr/>
        </p:nvGraphicFramePr>
        <p:xfrm>
          <a:off x="900113" y="1557338"/>
          <a:ext cx="947737" cy="560387"/>
        </p:xfrm>
        <a:graphic>
          <a:graphicData uri="http://schemas.openxmlformats.org/presentationml/2006/ole">
            <mc:AlternateContent xmlns:mc="http://schemas.openxmlformats.org/markup-compatibility/2006">
              <mc:Choice xmlns:v="urn:schemas-microsoft-com:vml" Requires="v">
                <p:oleObj spid="_x0000_s54368" name="Equation" r:id="rId3" imgW="342720" imgH="203040" progId="Equation.3">
                  <p:embed/>
                </p:oleObj>
              </mc:Choice>
              <mc:Fallback>
                <p:oleObj name="Equation" r:id="rId3" imgW="3427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57338"/>
                        <a:ext cx="947737"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5" name="Object 5"/>
          <p:cNvGraphicFramePr>
            <a:graphicFrameLocks noChangeAspect="1"/>
          </p:cNvGraphicFramePr>
          <p:nvPr/>
        </p:nvGraphicFramePr>
        <p:xfrm>
          <a:off x="2051050" y="3357563"/>
          <a:ext cx="947738" cy="560387"/>
        </p:xfrm>
        <a:graphic>
          <a:graphicData uri="http://schemas.openxmlformats.org/presentationml/2006/ole">
            <mc:AlternateContent xmlns:mc="http://schemas.openxmlformats.org/markup-compatibility/2006">
              <mc:Choice xmlns:v="urn:schemas-microsoft-com:vml" Requires="v">
                <p:oleObj spid="_x0000_s54369" name="Equation" r:id="rId5" imgW="342720" imgH="203040" progId="Equation.3">
                  <p:embed/>
                </p:oleObj>
              </mc:Choice>
              <mc:Fallback>
                <p:oleObj name="Equation" r:id="rId5" imgW="3427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357563"/>
                        <a:ext cx="947738"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6" name="Object 6"/>
          <p:cNvGraphicFramePr>
            <a:graphicFrameLocks noChangeAspect="1"/>
          </p:cNvGraphicFramePr>
          <p:nvPr/>
        </p:nvGraphicFramePr>
        <p:xfrm>
          <a:off x="1979613" y="4508500"/>
          <a:ext cx="947737" cy="560388"/>
        </p:xfrm>
        <a:graphic>
          <a:graphicData uri="http://schemas.openxmlformats.org/presentationml/2006/ole">
            <mc:AlternateContent xmlns:mc="http://schemas.openxmlformats.org/markup-compatibility/2006">
              <mc:Choice xmlns:v="urn:schemas-microsoft-com:vml" Requires="v">
                <p:oleObj spid="_x0000_s54370" name="Equation" r:id="rId7" imgW="342720" imgH="203040" progId="Equation.3">
                  <p:embed/>
                </p:oleObj>
              </mc:Choice>
              <mc:Fallback>
                <p:oleObj name="Equation" r:id="rId7" imgW="34272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508500"/>
                        <a:ext cx="947737"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a:xfrm>
            <a:off x="323850" y="685800"/>
            <a:ext cx="8662988" cy="5413375"/>
          </a:xfrm>
        </p:spPr>
        <p:txBody>
          <a:bodyPr/>
          <a:lstStyle/>
          <a:p>
            <a:pPr marL="609600" indent="-609600" eaLnBrk="1" hangingPunct="1">
              <a:buFont typeface="Wingdings" pitchFamily="2" charset="2"/>
              <a:buAutoNum type="alphaLcParenBoth"/>
              <a:defRPr/>
            </a:pPr>
            <a:r>
              <a:rPr lang="zh-CN" altLang="en-US" b="1" smtClean="0">
                <a:solidFill>
                  <a:schemeClr val="hlink"/>
                </a:solidFill>
              </a:rPr>
              <a:t>三角形</a:t>
            </a:r>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r>
              <a:rPr lang="zh-CN" altLang="en-US" b="1" smtClean="0">
                <a:solidFill>
                  <a:schemeClr val="hlink"/>
                </a:solidFill>
              </a:rPr>
              <a:t>梯形</a:t>
            </a:r>
          </a:p>
          <a:p>
            <a:pPr marL="609600" indent="-609600" eaLnBrk="1" hangingPunct="1">
              <a:buFont typeface="Wingdings" pitchFamily="2" charset="2"/>
              <a:buAutoNum type="alphaLcParenBoth"/>
              <a:defRPr/>
            </a:pPr>
            <a:endParaRPr lang="zh-CN" altLang="en-US" b="1" smtClean="0">
              <a:solidFill>
                <a:schemeClr val="hlink"/>
              </a:solidFill>
            </a:endParaRPr>
          </a:p>
          <a:p>
            <a:pPr marL="609600" indent="-609600" eaLnBrk="1" hangingPunct="1">
              <a:buFont typeface="Wingdings" pitchFamily="2" charset="2"/>
              <a:buNone/>
              <a:defRPr/>
            </a:pPr>
            <a:endParaRPr lang="zh-CN" altLang="en-US" b="1" smtClean="0"/>
          </a:p>
          <a:p>
            <a:pPr marL="609600" indent="-609600" eaLnBrk="1" hangingPunct="1">
              <a:buFont typeface="Wingdings" pitchFamily="2" charset="2"/>
              <a:buAutoNum type="alphaLcParenBoth"/>
              <a:defRPr/>
            </a:pPr>
            <a:endParaRPr lang="zh-CN" altLang="en-US" smtClean="0"/>
          </a:p>
        </p:txBody>
      </p:sp>
      <p:sp>
        <p:nvSpPr>
          <p:cNvPr id="278533" name="Line 5"/>
          <p:cNvSpPr>
            <a:spLocks noChangeShapeType="1"/>
          </p:cNvSpPr>
          <p:nvPr/>
        </p:nvSpPr>
        <p:spPr bwMode="auto">
          <a:xfrm flipV="1">
            <a:off x="2895600" y="1143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4" name="Line 6"/>
          <p:cNvSpPr>
            <a:spLocks noChangeShapeType="1"/>
          </p:cNvSpPr>
          <p:nvPr/>
        </p:nvSpPr>
        <p:spPr bwMode="auto">
          <a:xfrm>
            <a:off x="2667000" y="34290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5" name="Line 7"/>
          <p:cNvSpPr>
            <a:spLocks noChangeShapeType="1"/>
          </p:cNvSpPr>
          <p:nvPr/>
        </p:nvSpPr>
        <p:spPr bwMode="auto">
          <a:xfrm flipV="1">
            <a:off x="3657600" y="1752600"/>
            <a:ext cx="8382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6" name="Line 8"/>
          <p:cNvSpPr>
            <a:spLocks noChangeShapeType="1"/>
          </p:cNvSpPr>
          <p:nvPr/>
        </p:nvSpPr>
        <p:spPr bwMode="auto">
          <a:xfrm>
            <a:off x="4495800" y="1752600"/>
            <a:ext cx="9906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7" name="Line 9"/>
          <p:cNvSpPr>
            <a:spLocks noChangeShapeType="1"/>
          </p:cNvSpPr>
          <p:nvPr/>
        </p:nvSpPr>
        <p:spPr bwMode="auto">
          <a:xfrm>
            <a:off x="2895600" y="17526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5298" name="Object 10"/>
          <p:cNvGraphicFramePr>
            <a:graphicFrameLocks noChangeAspect="1"/>
          </p:cNvGraphicFramePr>
          <p:nvPr/>
        </p:nvGraphicFramePr>
        <p:xfrm>
          <a:off x="2438400" y="1600200"/>
          <a:ext cx="352425" cy="290513"/>
        </p:xfrm>
        <a:graphic>
          <a:graphicData uri="http://schemas.openxmlformats.org/presentationml/2006/ole">
            <mc:AlternateContent xmlns:mc="http://schemas.openxmlformats.org/markup-compatibility/2006">
              <mc:Choice xmlns:v="urn:schemas-microsoft-com:vml" Requires="v">
                <p:oleObj spid="_x0000_s55372" name="Equation" r:id="rId3" imgW="215640" imgH="177480" progId="Equation.DSMT4">
                  <p:embed/>
                </p:oleObj>
              </mc:Choice>
              <mc:Fallback>
                <p:oleObj name="Equation" r:id="rId3" imgW="215640" imgH="17748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6002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8539" name="Line 11"/>
          <p:cNvSpPr>
            <a:spLocks noChangeShapeType="1"/>
          </p:cNvSpPr>
          <p:nvPr/>
        </p:nvSpPr>
        <p:spPr bwMode="auto">
          <a:xfrm flipV="1">
            <a:off x="2895600" y="38862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0" name="Line 12"/>
          <p:cNvSpPr>
            <a:spLocks noChangeShapeType="1"/>
          </p:cNvSpPr>
          <p:nvPr/>
        </p:nvSpPr>
        <p:spPr bwMode="auto">
          <a:xfrm>
            <a:off x="2819400" y="63246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1" name="Line 13"/>
          <p:cNvSpPr>
            <a:spLocks noChangeShapeType="1"/>
          </p:cNvSpPr>
          <p:nvPr/>
        </p:nvSpPr>
        <p:spPr bwMode="auto">
          <a:xfrm flipV="1">
            <a:off x="3505200" y="4648200"/>
            <a:ext cx="6858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2" name="Line 14"/>
          <p:cNvSpPr>
            <a:spLocks noChangeShapeType="1"/>
          </p:cNvSpPr>
          <p:nvPr/>
        </p:nvSpPr>
        <p:spPr bwMode="auto">
          <a:xfrm>
            <a:off x="4191000" y="4648200"/>
            <a:ext cx="7620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3" name="Line 15"/>
          <p:cNvSpPr>
            <a:spLocks noChangeShapeType="1"/>
          </p:cNvSpPr>
          <p:nvPr/>
        </p:nvSpPr>
        <p:spPr bwMode="auto">
          <a:xfrm>
            <a:off x="4932363" y="4652963"/>
            <a:ext cx="935037" cy="1671637"/>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4" name="Line 16"/>
          <p:cNvSpPr>
            <a:spLocks noChangeShapeType="1"/>
          </p:cNvSpPr>
          <p:nvPr/>
        </p:nvSpPr>
        <p:spPr bwMode="auto">
          <a:xfrm>
            <a:off x="2895600" y="46482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5299" name="Object 17"/>
          <p:cNvGraphicFramePr>
            <a:graphicFrameLocks noChangeAspect="1"/>
          </p:cNvGraphicFramePr>
          <p:nvPr/>
        </p:nvGraphicFramePr>
        <p:xfrm>
          <a:off x="2438400" y="4495800"/>
          <a:ext cx="352425" cy="290513"/>
        </p:xfrm>
        <a:graphic>
          <a:graphicData uri="http://schemas.openxmlformats.org/presentationml/2006/ole">
            <mc:AlternateContent xmlns:mc="http://schemas.openxmlformats.org/markup-compatibility/2006">
              <mc:Choice xmlns:v="urn:schemas-microsoft-com:vml" Requires="v">
                <p:oleObj spid="_x0000_s55373" name="Equation" r:id="rId5" imgW="215640" imgH="177480" progId="Equation.DSMT4">
                  <p:embed/>
                </p:oleObj>
              </mc:Choice>
              <mc:Fallback>
                <p:oleObj name="Equation" r:id="rId5" imgW="215640" imgH="17748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4958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4.</a:t>
            </a:r>
            <a:r>
              <a:rPr lang="zh-CN" altLang="en-US" sz="2800" b="1" dirty="0" smtClean="0"/>
              <a:t>集合的直积：</a:t>
            </a:r>
            <a:endParaRPr lang="en-US" altLang="zh-CN" sz="2800" b="1" dirty="0" smtClean="0"/>
          </a:p>
          <a:p>
            <a:pPr eaLnBrk="1" hangingPunct="1">
              <a:buNone/>
              <a:defRPr/>
            </a:pPr>
            <a:r>
              <a:rPr lang="zh-CN" altLang="en-US" sz="2800" b="1" dirty="0" smtClean="0"/>
              <a:t>（</a:t>
            </a:r>
            <a:r>
              <a:rPr lang="en-US" altLang="zh-CN" sz="2800" b="1" dirty="0" smtClean="0"/>
              <a:t>1</a:t>
            </a:r>
            <a:r>
              <a:rPr lang="zh-CN" altLang="en-US" sz="2800" b="1" dirty="0" smtClean="0"/>
              <a:t>）序偶</a:t>
            </a:r>
            <a:r>
              <a:rPr lang="en-US" altLang="zh-CN" sz="2800" b="1" dirty="0" smtClean="0"/>
              <a:t>: </a:t>
            </a:r>
            <a:r>
              <a:rPr lang="zh-CN" altLang="en-US" sz="2800" b="1" dirty="0" smtClean="0"/>
              <a:t>将不同的事物（元素）按照一定的顺序排列组成一个整体，用以表述它们之间的关系。</a:t>
            </a:r>
            <a:endParaRPr lang="en-US" altLang="zh-CN" sz="2800" b="1" dirty="0" smtClean="0"/>
          </a:p>
          <a:p>
            <a:pPr eaLnBrk="1" hangingPunct="1">
              <a:buNone/>
              <a:defRPr/>
            </a:pPr>
            <a:r>
              <a:rPr lang="en-US" altLang="zh-CN" sz="2800" b="1" dirty="0" smtClean="0"/>
              <a:t>     </a:t>
            </a:r>
          </a:p>
          <a:p>
            <a:pPr eaLnBrk="1" hangingPunct="1">
              <a:buNone/>
              <a:defRPr/>
            </a:pPr>
            <a:endParaRPr lang="en-US" altLang="zh-CN" sz="1200" b="1" dirty="0" smtClean="0"/>
          </a:p>
          <a:p>
            <a:pPr eaLnBrk="1" hangingPunct="1">
              <a:buNone/>
              <a:defRPr/>
            </a:pPr>
            <a:r>
              <a:rPr lang="zh-CN" altLang="en-US" sz="2800" b="1" dirty="0" smtClean="0"/>
              <a:t>（</a:t>
            </a:r>
            <a:r>
              <a:rPr lang="en-US" altLang="zh-CN" sz="2800" b="1" dirty="0" smtClean="0"/>
              <a:t>2</a:t>
            </a:r>
            <a:r>
              <a:rPr lang="zh-CN" altLang="en-US" sz="2800" b="1" dirty="0" smtClean="0"/>
              <a:t>）集合的直积： 两个集合</a:t>
            </a:r>
            <a:r>
              <a:rPr lang="en-US" altLang="zh-CN" sz="2800" b="1" dirty="0" smtClean="0"/>
              <a:t>A</a:t>
            </a:r>
            <a:r>
              <a:rPr lang="zh-CN" altLang="en-US" sz="2800" b="1" dirty="0" smtClean="0"/>
              <a:t>，</a:t>
            </a:r>
            <a:r>
              <a:rPr lang="en-US" altLang="zh-CN" sz="2800" b="1" dirty="0" smtClean="0"/>
              <a:t>B</a:t>
            </a:r>
            <a:r>
              <a:rPr lang="zh-CN" altLang="en-US" sz="2800" b="1" dirty="0" smtClean="0"/>
              <a:t>，分别从两个集合中取一个元素组成一个序偶，所有元素序偶的全体组成一个新的集合，这个集合即称为集合</a:t>
            </a:r>
            <a:r>
              <a:rPr lang="en-US" altLang="zh-CN" sz="2800" b="1" dirty="0" smtClean="0"/>
              <a:t>A</a:t>
            </a:r>
            <a:r>
              <a:rPr lang="zh-CN" altLang="en-US" sz="2800" b="1" dirty="0" smtClean="0"/>
              <a:t>、</a:t>
            </a:r>
            <a:r>
              <a:rPr lang="en-US" altLang="zh-CN" sz="2800" b="1" dirty="0" smtClean="0"/>
              <a:t>B</a:t>
            </a:r>
            <a:r>
              <a:rPr lang="zh-CN" altLang="en-US" sz="2800" b="1" dirty="0" smtClean="0"/>
              <a:t>的直积。</a:t>
            </a:r>
            <a:endParaRPr lang="en-US" altLang="zh-CN" sz="2800" b="1" dirty="0" smtClean="0"/>
          </a:p>
          <a:p>
            <a:pPr eaLnBrk="1" hangingPunct="1">
              <a:buNone/>
              <a:defRPr/>
            </a:pPr>
            <a:r>
              <a:rPr lang="en-US" altLang="zh-CN" sz="2800" b="1" dirty="0"/>
              <a:t>	</a:t>
            </a:r>
            <a:endParaRPr lang="zh-CN" altLang="en-US" sz="2800" b="1"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938120415"/>
              </p:ext>
            </p:extLst>
          </p:nvPr>
        </p:nvGraphicFramePr>
        <p:xfrm>
          <a:off x="683568" y="2924944"/>
          <a:ext cx="7864475" cy="534987"/>
        </p:xfrm>
        <a:graphic>
          <a:graphicData uri="http://schemas.openxmlformats.org/presentationml/2006/ole">
            <mc:AlternateContent xmlns:mc="http://schemas.openxmlformats.org/markup-compatibility/2006">
              <mc:Choice xmlns:v="urn:schemas-microsoft-com:vml" Requires="v">
                <p:oleObj spid="_x0000_s285723" name="Equation" r:id="rId3" imgW="3238200" imgH="203040" progId="Equation.DSMT4">
                  <p:embed/>
                </p:oleObj>
              </mc:Choice>
              <mc:Fallback>
                <p:oleObj name="Equation" r:id="rId3" imgW="3238200" imgH="203040" progId="Equation.DSMT4">
                  <p:embed/>
                  <p:pic>
                    <p:nvPicPr>
                      <p:cNvPr id="0" name=""/>
                      <p:cNvPicPr>
                        <a:picLocks noChangeAspect="1" noChangeArrowheads="1"/>
                      </p:cNvPicPr>
                      <p:nvPr/>
                    </p:nvPicPr>
                    <p:blipFill>
                      <a:blip r:embed="rId4"/>
                      <a:srcRect/>
                      <a:stretch>
                        <a:fillRect/>
                      </a:stretch>
                    </p:blipFill>
                    <p:spPr bwMode="auto">
                      <a:xfrm>
                        <a:off x="683568" y="2924944"/>
                        <a:ext cx="78644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413294115"/>
              </p:ext>
            </p:extLst>
          </p:nvPr>
        </p:nvGraphicFramePr>
        <p:xfrm>
          <a:off x="2267744" y="5229200"/>
          <a:ext cx="4164012" cy="736600"/>
        </p:xfrm>
        <a:graphic>
          <a:graphicData uri="http://schemas.openxmlformats.org/presentationml/2006/ole">
            <mc:AlternateContent xmlns:mc="http://schemas.openxmlformats.org/markup-compatibility/2006">
              <mc:Choice xmlns:v="urn:schemas-microsoft-com:vml" Requires="v">
                <p:oleObj spid="_x0000_s285724" name="Equation" r:id="rId5" imgW="1714320" imgH="279360" progId="Equation.DSMT4">
                  <p:embed/>
                </p:oleObj>
              </mc:Choice>
              <mc:Fallback>
                <p:oleObj name="Equation" r:id="rId5" imgW="1714320" imgH="279360" progId="Equation.DSMT4">
                  <p:embed/>
                  <p:pic>
                    <p:nvPicPr>
                      <p:cNvPr id="0" name="对象 1"/>
                      <p:cNvPicPr>
                        <a:picLocks noChangeAspect="1" noChangeArrowheads="1"/>
                      </p:cNvPicPr>
                      <p:nvPr/>
                    </p:nvPicPr>
                    <p:blipFill>
                      <a:blip r:embed="rId6"/>
                      <a:srcRect/>
                      <a:stretch>
                        <a:fillRect/>
                      </a:stretch>
                    </p:blipFill>
                    <p:spPr bwMode="auto">
                      <a:xfrm>
                        <a:off x="2267744" y="5229200"/>
                        <a:ext cx="41640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3760398"/>
      </p:ext>
    </p:extLst>
  </p:cSld>
  <p:clrMapOvr>
    <a:masterClrMapping/>
  </p:clrMapOvr>
  <p:transition spd="med">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solidFill>
                  <a:schemeClr val="hlink"/>
                </a:solidFill>
              </a:rPr>
              <a:t>(</a:t>
            </a:r>
            <a:r>
              <a:rPr lang="en-US" altLang="zh-CN" smtClean="0">
                <a:solidFill>
                  <a:schemeClr val="hlink"/>
                </a:solidFill>
              </a:rPr>
              <a:t>c) </a:t>
            </a:r>
            <a:r>
              <a:rPr lang="zh-CN" altLang="en-US" b="1" smtClean="0">
                <a:solidFill>
                  <a:schemeClr val="hlink"/>
                </a:solidFill>
              </a:rPr>
              <a:t>钟形</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solidFill>
                  <a:schemeClr val="hlink"/>
                </a:solidFill>
              </a:rPr>
              <a:t>(d) </a:t>
            </a:r>
            <a:r>
              <a:rPr lang="zh-CN" altLang="en-US" b="1" smtClean="0">
                <a:solidFill>
                  <a:schemeClr val="hlink"/>
                </a:solidFill>
              </a:rPr>
              <a:t>单点形</a:t>
            </a:r>
          </a:p>
        </p:txBody>
      </p:sp>
      <p:sp>
        <p:nvSpPr>
          <p:cNvPr id="279556" name="Line 4"/>
          <p:cNvSpPr>
            <a:spLocks noChangeShapeType="1"/>
          </p:cNvSpPr>
          <p:nvPr/>
        </p:nvSpPr>
        <p:spPr bwMode="auto">
          <a:xfrm>
            <a:off x="2514600" y="31242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57" name="Line 5"/>
          <p:cNvSpPr>
            <a:spLocks noChangeShapeType="1"/>
          </p:cNvSpPr>
          <p:nvPr/>
        </p:nvSpPr>
        <p:spPr bwMode="auto">
          <a:xfrm flipV="1">
            <a:off x="2514600" y="6858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6322" name="Object 6"/>
          <p:cNvGraphicFramePr>
            <a:graphicFrameLocks noChangeAspect="1"/>
          </p:cNvGraphicFramePr>
          <p:nvPr/>
        </p:nvGraphicFramePr>
        <p:xfrm>
          <a:off x="2057400" y="990600"/>
          <a:ext cx="352425" cy="290513"/>
        </p:xfrm>
        <a:graphic>
          <a:graphicData uri="http://schemas.openxmlformats.org/presentationml/2006/ole">
            <mc:AlternateContent xmlns:mc="http://schemas.openxmlformats.org/markup-compatibility/2006">
              <mc:Choice xmlns:v="urn:schemas-microsoft-com:vml" Requires="v">
                <p:oleObj spid="_x0000_s56393" name="Equation" r:id="rId3" imgW="215640" imgH="177480" progId="Equation.DSMT4">
                  <p:embed/>
                </p:oleObj>
              </mc:Choice>
              <mc:Fallback>
                <p:oleObj name="Equation" r:id="rId3" imgW="215640" imgH="177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906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9561" name="Freeform 9"/>
          <p:cNvSpPr>
            <a:spLocks/>
          </p:cNvSpPr>
          <p:nvPr/>
        </p:nvSpPr>
        <p:spPr bwMode="auto">
          <a:xfrm>
            <a:off x="3352800" y="1219200"/>
            <a:ext cx="1600200" cy="1905000"/>
          </a:xfrm>
          <a:custGeom>
            <a:avLst/>
            <a:gdLst/>
            <a:ahLst/>
            <a:cxnLst>
              <a:cxn ang="0">
                <a:pos x="0" y="1200"/>
              </a:cxn>
              <a:cxn ang="0">
                <a:pos x="480" y="0"/>
              </a:cxn>
              <a:cxn ang="0">
                <a:pos x="1008" y="1200"/>
              </a:cxn>
            </a:cxnLst>
            <a:rect l="0" t="0" r="r" b="b"/>
            <a:pathLst>
              <a:path w="1008" h="1200">
                <a:moveTo>
                  <a:pt x="0" y="1200"/>
                </a:moveTo>
                <a:cubicBezTo>
                  <a:pt x="156" y="600"/>
                  <a:pt x="312" y="0"/>
                  <a:pt x="480" y="0"/>
                </a:cubicBezTo>
                <a:cubicBezTo>
                  <a:pt x="648" y="0"/>
                  <a:pt x="920" y="1000"/>
                  <a:pt x="1008" y="1200"/>
                </a:cubicBezTo>
              </a:path>
            </a:pathLst>
          </a:cu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3" name="Line 11"/>
          <p:cNvSpPr>
            <a:spLocks noChangeShapeType="1"/>
          </p:cNvSpPr>
          <p:nvPr/>
        </p:nvSpPr>
        <p:spPr bwMode="auto">
          <a:xfrm>
            <a:off x="2362200" y="12192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4" name="Line 12"/>
          <p:cNvSpPr>
            <a:spLocks noChangeShapeType="1"/>
          </p:cNvSpPr>
          <p:nvPr/>
        </p:nvSpPr>
        <p:spPr bwMode="auto">
          <a:xfrm flipV="1">
            <a:off x="2484438" y="3429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5" name="Line 13"/>
          <p:cNvSpPr>
            <a:spLocks noChangeShapeType="1"/>
          </p:cNvSpPr>
          <p:nvPr/>
        </p:nvSpPr>
        <p:spPr bwMode="auto">
          <a:xfrm>
            <a:off x="2514600" y="58674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6" name="Line 14"/>
          <p:cNvSpPr>
            <a:spLocks noChangeShapeType="1"/>
          </p:cNvSpPr>
          <p:nvPr/>
        </p:nvSpPr>
        <p:spPr bwMode="auto">
          <a:xfrm>
            <a:off x="2514600" y="41148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6323" name="Object 16"/>
          <p:cNvGraphicFramePr>
            <a:graphicFrameLocks noChangeAspect="1"/>
          </p:cNvGraphicFramePr>
          <p:nvPr/>
        </p:nvGraphicFramePr>
        <p:xfrm>
          <a:off x="2133600" y="3962400"/>
          <a:ext cx="352425" cy="290513"/>
        </p:xfrm>
        <a:graphic>
          <a:graphicData uri="http://schemas.openxmlformats.org/presentationml/2006/ole">
            <mc:AlternateContent xmlns:mc="http://schemas.openxmlformats.org/markup-compatibility/2006">
              <mc:Choice xmlns:v="urn:schemas-microsoft-com:vml" Requires="v">
                <p:oleObj spid="_x0000_s56394" name="Equation" r:id="rId5" imgW="215640" imgH="177480" progId="Equation.DSMT4">
                  <p:embed/>
                </p:oleObj>
              </mc:Choice>
              <mc:Fallback>
                <p:oleObj name="Equation" r:id="rId5" imgW="215640" imgH="177480" progId="Equation.DSMT4">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962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9569" name="Line 17"/>
          <p:cNvSpPr>
            <a:spLocks noChangeShapeType="1"/>
          </p:cNvSpPr>
          <p:nvPr/>
        </p:nvSpPr>
        <p:spPr bwMode="auto">
          <a:xfrm flipV="1">
            <a:off x="4114800" y="4114800"/>
            <a:ext cx="0" cy="1752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solidFill>
                  <a:schemeClr val="hlink"/>
                </a:solidFill>
              </a:rPr>
              <a:t>(</a:t>
            </a:r>
            <a:r>
              <a:rPr lang="en-US" altLang="zh-CN" smtClean="0">
                <a:solidFill>
                  <a:schemeClr val="hlink"/>
                </a:solidFill>
              </a:rPr>
              <a:t>e) </a:t>
            </a:r>
            <a:r>
              <a:rPr lang="en-US" altLang="zh-CN" b="1" smtClean="0">
                <a:solidFill>
                  <a:schemeClr val="hlink"/>
                </a:solidFill>
              </a:rPr>
              <a:t>z</a:t>
            </a:r>
            <a:r>
              <a:rPr lang="zh-CN" altLang="en-US" b="1" smtClean="0">
                <a:solidFill>
                  <a:schemeClr val="hlink"/>
                </a:solidFill>
              </a:rPr>
              <a:t>形</a:t>
            </a:r>
          </a:p>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a:t>
            </a:r>
            <a:r>
              <a:rPr lang="en-US" altLang="zh-CN" b="1" smtClean="0">
                <a:solidFill>
                  <a:schemeClr val="hlink"/>
                </a:solidFill>
              </a:rPr>
              <a:t>f) </a:t>
            </a:r>
            <a:r>
              <a:rPr lang="zh-CN" altLang="en-US" b="1" smtClean="0">
                <a:solidFill>
                  <a:schemeClr val="hlink"/>
                </a:solidFill>
              </a:rPr>
              <a:t>矩形</a:t>
            </a:r>
          </a:p>
          <a:p>
            <a:pPr eaLnBrk="1" hangingPunct="1">
              <a:buFont typeface="Wingdings" pitchFamily="2" charset="2"/>
              <a:buNone/>
              <a:defRPr/>
            </a:pPr>
            <a:endParaRPr lang="zh-CN" altLang="en-US" b="1" smtClean="0">
              <a:solidFill>
                <a:schemeClr val="hlink"/>
              </a:solidFill>
            </a:endParaRPr>
          </a:p>
        </p:txBody>
      </p:sp>
      <p:sp>
        <p:nvSpPr>
          <p:cNvPr id="280580" name="Line 4"/>
          <p:cNvSpPr>
            <a:spLocks noChangeShapeType="1"/>
          </p:cNvSpPr>
          <p:nvPr/>
        </p:nvSpPr>
        <p:spPr bwMode="auto">
          <a:xfrm flipV="1">
            <a:off x="2514600" y="8382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1" name="Line 5"/>
          <p:cNvSpPr>
            <a:spLocks noChangeShapeType="1"/>
          </p:cNvSpPr>
          <p:nvPr/>
        </p:nvSpPr>
        <p:spPr bwMode="auto">
          <a:xfrm>
            <a:off x="2514600" y="32766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7346" name="Object 6"/>
          <p:cNvGraphicFramePr>
            <a:graphicFrameLocks noChangeAspect="1"/>
          </p:cNvGraphicFramePr>
          <p:nvPr/>
        </p:nvGraphicFramePr>
        <p:xfrm>
          <a:off x="2057400" y="1295400"/>
          <a:ext cx="352425" cy="290513"/>
        </p:xfrm>
        <a:graphic>
          <a:graphicData uri="http://schemas.openxmlformats.org/presentationml/2006/ole">
            <mc:AlternateContent xmlns:mc="http://schemas.openxmlformats.org/markup-compatibility/2006">
              <mc:Choice xmlns:v="urn:schemas-microsoft-com:vml" Requires="v">
                <p:oleObj spid="_x0000_s57420" name="Equation" r:id="rId3" imgW="215640" imgH="177480" progId="Equation.DSMT4">
                  <p:embed/>
                </p:oleObj>
              </mc:Choice>
              <mc:Fallback>
                <p:oleObj name="Equation" r:id="rId3" imgW="215640" imgH="177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295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0583" name="Line 7"/>
          <p:cNvSpPr>
            <a:spLocks noChangeShapeType="1"/>
          </p:cNvSpPr>
          <p:nvPr/>
        </p:nvSpPr>
        <p:spPr bwMode="auto">
          <a:xfrm>
            <a:off x="2514600" y="14478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4" name="Line 8"/>
          <p:cNvSpPr>
            <a:spLocks noChangeShapeType="1"/>
          </p:cNvSpPr>
          <p:nvPr/>
        </p:nvSpPr>
        <p:spPr bwMode="auto">
          <a:xfrm>
            <a:off x="2514600" y="1447800"/>
            <a:ext cx="12954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5" name="Line 9"/>
          <p:cNvSpPr>
            <a:spLocks noChangeShapeType="1"/>
          </p:cNvSpPr>
          <p:nvPr/>
        </p:nvSpPr>
        <p:spPr bwMode="auto">
          <a:xfrm>
            <a:off x="3810000" y="1447800"/>
            <a:ext cx="1447800" cy="18288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6" name="Line 10"/>
          <p:cNvSpPr>
            <a:spLocks noChangeShapeType="1"/>
          </p:cNvSpPr>
          <p:nvPr/>
        </p:nvSpPr>
        <p:spPr bwMode="auto">
          <a:xfrm>
            <a:off x="2514600" y="62484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7" name="Line 11"/>
          <p:cNvSpPr>
            <a:spLocks noChangeShapeType="1"/>
          </p:cNvSpPr>
          <p:nvPr/>
        </p:nvSpPr>
        <p:spPr bwMode="auto">
          <a:xfrm flipV="1">
            <a:off x="2514600" y="3810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8" name="Line 12"/>
          <p:cNvSpPr>
            <a:spLocks noChangeShapeType="1"/>
          </p:cNvSpPr>
          <p:nvPr/>
        </p:nvSpPr>
        <p:spPr bwMode="auto">
          <a:xfrm>
            <a:off x="2514600" y="45720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7347" name="Object 13"/>
          <p:cNvGraphicFramePr>
            <a:graphicFrameLocks noChangeAspect="1"/>
          </p:cNvGraphicFramePr>
          <p:nvPr/>
        </p:nvGraphicFramePr>
        <p:xfrm>
          <a:off x="2057400" y="4343400"/>
          <a:ext cx="352425" cy="290513"/>
        </p:xfrm>
        <a:graphic>
          <a:graphicData uri="http://schemas.openxmlformats.org/presentationml/2006/ole">
            <mc:AlternateContent xmlns:mc="http://schemas.openxmlformats.org/markup-compatibility/2006">
              <mc:Choice xmlns:v="urn:schemas-microsoft-com:vml" Requires="v">
                <p:oleObj spid="_x0000_s57421" name="Equation" r:id="rId5" imgW="215640" imgH="177480" progId="Equation.DSMT4">
                  <p:embed/>
                </p:oleObj>
              </mc:Choice>
              <mc:Fallback>
                <p:oleObj name="Equation" r:id="rId5" imgW="215640" imgH="17748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343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0590" name="Line 14"/>
          <p:cNvSpPr>
            <a:spLocks noChangeShapeType="1"/>
          </p:cNvSpPr>
          <p:nvPr/>
        </p:nvSpPr>
        <p:spPr bwMode="auto">
          <a:xfrm>
            <a:off x="3505200" y="4572000"/>
            <a:ext cx="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91" name="Line 15"/>
          <p:cNvSpPr>
            <a:spLocks noChangeShapeType="1"/>
          </p:cNvSpPr>
          <p:nvPr/>
        </p:nvSpPr>
        <p:spPr bwMode="auto">
          <a:xfrm>
            <a:off x="3505200" y="4572000"/>
            <a:ext cx="8382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92" name="Line 16"/>
          <p:cNvSpPr>
            <a:spLocks noChangeShapeType="1"/>
          </p:cNvSpPr>
          <p:nvPr/>
        </p:nvSpPr>
        <p:spPr bwMode="auto">
          <a:xfrm>
            <a:off x="4343400" y="4572000"/>
            <a:ext cx="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Rot="1" noChangeArrowheads="1"/>
          </p:cNvSpPr>
          <p:nvPr>
            <p:ph type="title"/>
          </p:nvPr>
        </p:nvSpPr>
        <p:spPr>
          <a:xfrm>
            <a:off x="323850" y="260350"/>
            <a:ext cx="8229600" cy="1143000"/>
          </a:xfrm>
        </p:spPr>
        <p:txBody>
          <a:bodyPr/>
          <a:lstStyle/>
          <a:p>
            <a:pPr eaLnBrk="1" hangingPunct="1">
              <a:defRPr/>
            </a:pPr>
            <a:r>
              <a:rPr lang="en-US" altLang="zh-CN" sz="4000" smtClean="0">
                <a:latin typeface="黑体" pitchFamily="2" charset="-122"/>
                <a:ea typeface="黑体" pitchFamily="2" charset="-122"/>
              </a:rPr>
              <a:t>2.4 </a:t>
            </a:r>
            <a:r>
              <a:rPr lang="zh-CN" altLang="en-US" sz="4000" smtClean="0">
                <a:latin typeface="黑体" pitchFamily="2" charset="-122"/>
                <a:ea typeface="黑体" pitchFamily="2" charset="-122"/>
              </a:rPr>
              <a:t>模糊关系与模糊矩阵</a:t>
            </a:r>
          </a:p>
        </p:txBody>
      </p:sp>
      <p:sp>
        <p:nvSpPr>
          <p:cNvPr id="135171" name="Rectangle 3"/>
          <p:cNvSpPr>
            <a:spLocks noGrp="1" noChangeArrowheads="1"/>
          </p:cNvSpPr>
          <p:nvPr>
            <p:ph type="body" idx="1"/>
          </p:nvPr>
        </p:nvSpPr>
        <p:spPr/>
        <p:txBody>
          <a:bodyPr/>
          <a:lstStyle/>
          <a:p>
            <a:pPr eaLnBrk="1" hangingPunct="1">
              <a:buFont typeface="Wingdings" pitchFamily="2" charset="2"/>
              <a:buNone/>
              <a:defRPr/>
            </a:pPr>
            <a:r>
              <a:rPr lang="zh-CN" altLang="en-US" sz="2800" smtClean="0"/>
              <a:t>   </a:t>
            </a:r>
            <a:r>
              <a:rPr lang="zh-CN" altLang="en-US" sz="2800" b="1" smtClean="0">
                <a:latin typeface="黑体" pitchFamily="2" charset="-122"/>
                <a:ea typeface="黑体" pitchFamily="2" charset="-122"/>
              </a:rPr>
              <a:t>客观世界中的各种事物之间一般都存在某种联系，用</a:t>
            </a:r>
            <a:r>
              <a:rPr lang="zh-CN" altLang="en-US" sz="2800" b="1" smtClean="0">
                <a:latin typeface="Arial"/>
                <a:ea typeface="黑体" pitchFamily="2" charset="-122"/>
              </a:rPr>
              <a:t>“</a:t>
            </a:r>
            <a:r>
              <a:rPr lang="zh-CN" altLang="en-US" sz="2800" b="1" smtClean="0">
                <a:solidFill>
                  <a:schemeClr val="hlink"/>
                </a:solidFill>
                <a:latin typeface="黑体" pitchFamily="2" charset="-122"/>
                <a:ea typeface="黑体" pitchFamily="2" charset="-122"/>
              </a:rPr>
              <a:t>关系</a:t>
            </a:r>
            <a:r>
              <a:rPr lang="zh-CN" altLang="en-US" sz="2800" b="1" smtClean="0">
                <a:latin typeface="Arial"/>
                <a:ea typeface="黑体" pitchFamily="2" charset="-122"/>
              </a:rPr>
              <a:t>”</a:t>
            </a:r>
            <a:r>
              <a:rPr lang="en-US" altLang="zh-CN" sz="2800" b="1" smtClean="0">
                <a:latin typeface="黑体" pitchFamily="2" charset="-122"/>
                <a:ea typeface="黑体" pitchFamily="2" charset="-122"/>
              </a:rPr>
              <a:t>R</a:t>
            </a:r>
            <a:r>
              <a:rPr lang="zh-CN" altLang="en-US" sz="2800" b="1" smtClean="0">
                <a:latin typeface="黑体" pitchFamily="2" charset="-122"/>
                <a:ea typeface="黑体" pitchFamily="2" charset="-122"/>
              </a:rPr>
              <a:t>描述该联系。</a:t>
            </a:r>
          </a:p>
          <a:p>
            <a:pPr eaLnBrk="1" hangingPunct="1">
              <a:buFont typeface="Wingdings" pitchFamily="2" charset="2"/>
              <a:buNone/>
              <a:defRPr/>
            </a:pPr>
            <a:endParaRPr lang="en-US" altLang="zh-CN" sz="2800" b="1" smtClean="0"/>
          </a:p>
          <a:p>
            <a:pPr eaLnBrk="1" hangingPunct="1">
              <a:buFont typeface="Wingdings" pitchFamily="2" charset="2"/>
              <a:buNone/>
              <a:defRPr/>
            </a:pPr>
            <a:r>
              <a:rPr lang="en-US" altLang="zh-CN" sz="2800" b="1" smtClean="0">
                <a:solidFill>
                  <a:schemeClr val="hlink"/>
                </a:solidFill>
              </a:rPr>
              <a:t>1</a:t>
            </a:r>
            <a:r>
              <a:rPr lang="en-US" altLang="zh-CN" sz="2800" b="1" smtClean="0">
                <a:solidFill>
                  <a:schemeClr val="hlink"/>
                </a:solidFill>
                <a:latin typeface="宋体" pitchFamily="2" charset="-122"/>
              </a:rPr>
              <a:t>.</a:t>
            </a:r>
            <a:r>
              <a:rPr lang="zh-CN" altLang="en-US" sz="2800" b="1" smtClean="0">
                <a:solidFill>
                  <a:schemeClr val="hlink"/>
                </a:solidFill>
              </a:rPr>
              <a:t>定义 ：</a:t>
            </a:r>
            <a:r>
              <a:rPr lang="zh-CN" altLang="en-US" sz="2800" b="1" smtClean="0"/>
              <a:t>集合</a:t>
            </a:r>
            <a:r>
              <a:rPr lang="en-US" altLang="zh-CN" sz="2800" b="1" smtClean="0"/>
              <a:t>X</a:t>
            </a:r>
            <a:r>
              <a:rPr lang="zh-CN" altLang="en-US" sz="2800" b="1" smtClean="0"/>
              <a:t>和</a:t>
            </a:r>
            <a:r>
              <a:rPr lang="en-US" altLang="zh-CN" sz="2800" b="1" smtClean="0"/>
              <a:t>Y</a:t>
            </a:r>
            <a:r>
              <a:rPr lang="zh-CN" altLang="en-US" sz="2800" b="1" smtClean="0"/>
              <a:t>之间模糊关系</a:t>
            </a:r>
            <a:r>
              <a:rPr lang="en-US" altLang="zh-CN" sz="2800" b="1" u="sng" smtClean="0"/>
              <a:t>R</a:t>
            </a:r>
            <a:r>
              <a:rPr lang="zh-CN" altLang="en-US" sz="2800" b="1" smtClean="0"/>
              <a:t>是指定义在直积</a:t>
            </a:r>
            <a:r>
              <a:rPr lang="en-US" altLang="zh-CN" sz="2800" b="1" smtClean="0"/>
              <a:t>X</a:t>
            </a:r>
            <a:r>
              <a:rPr lang="en-US" altLang="zh-CN" sz="2800" b="1" smtClean="0">
                <a:solidFill>
                  <a:srgbClr val="00FF00"/>
                </a:solidFill>
              </a:rPr>
              <a:t>x</a:t>
            </a:r>
            <a:r>
              <a:rPr lang="en-US" altLang="zh-CN" sz="2800" b="1" smtClean="0"/>
              <a:t>Y</a:t>
            </a:r>
            <a:r>
              <a:rPr lang="zh-CN" altLang="en-US" sz="2800" b="1" smtClean="0"/>
              <a:t>上的模糊子集，其隶属函数为：</a:t>
            </a:r>
          </a:p>
          <a:p>
            <a:pPr eaLnBrk="1" hangingPunct="1">
              <a:buFont typeface="Wingdings" pitchFamily="2" charset="2"/>
              <a:buNone/>
              <a:defRPr/>
            </a:pPr>
            <a:r>
              <a:rPr lang="en-US" altLang="zh-CN" sz="2800" b="1" smtClean="0"/>
              <a:t>                    </a:t>
            </a:r>
          </a:p>
          <a:p>
            <a:pPr eaLnBrk="1" hangingPunct="1">
              <a:buFont typeface="Wingdings" pitchFamily="2" charset="2"/>
              <a:buNone/>
              <a:defRPr/>
            </a:pPr>
            <a:r>
              <a:rPr lang="en-US" altLang="zh-CN" sz="2800" b="1" smtClean="0"/>
              <a:t>                     </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当</a:t>
            </a:r>
            <a:r>
              <a:rPr lang="en-US" altLang="zh-CN" sz="2800" b="1" smtClean="0"/>
              <a:t>X</a:t>
            </a:r>
            <a:r>
              <a:rPr lang="zh-CN" altLang="en-US" sz="2800" b="1" smtClean="0"/>
              <a:t>和</a:t>
            </a:r>
            <a:r>
              <a:rPr lang="en-US" altLang="zh-CN" sz="2800" b="1" smtClean="0"/>
              <a:t>Y </a:t>
            </a:r>
            <a:r>
              <a:rPr lang="zh-CN" altLang="en-US" sz="2800" b="1" smtClean="0"/>
              <a:t>相同时，</a:t>
            </a:r>
            <a:r>
              <a:rPr lang="en-US" altLang="zh-CN" sz="2800" b="1" u="sng" smtClean="0"/>
              <a:t>R</a:t>
            </a:r>
            <a:r>
              <a:rPr lang="zh-CN" altLang="en-US" sz="2800" b="1" smtClean="0"/>
              <a:t>称为</a:t>
            </a:r>
            <a:r>
              <a:rPr lang="en-US" altLang="zh-CN" sz="2800" b="1" smtClean="0"/>
              <a:t>X</a:t>
            </a:r>
            <a:r>
              <a:rPr lang="zh-CN" altLang="en-US" sz="2800" b="1" smtClean="0"/>
              <a:t>上的</a:t>
            </a:r>
            <a:r>
              <a:rPr lang="zh-CN" altLang="en-US" sz="2800" b="1" smtClean="0">
                <a:solidFill>
                  <a:srgbClr val="00FF00"/>
                </a:solidFill>
              </a:rPr>
              <a:t>二元</a:t>
            </a:r>
            <a:r>
              <a:rPr lang="zh-CN" altLang="en-US" sz="2800" b="1" smtClean="0"/>
              <a:t>模糊关系。</a:t>
            </a:r>
          </a:p>
        </p:txBody>
      </p:sp>
      <p:graphicFrame>
        <p:nvGraphicFramePr>
          <p:cNvPr id="58370" name="Object 4"/>
          <p:cNvGraphicFramePr>
            <a:graphicFrameLocks noChangeAspect="1"/>
          </p:cNvGraphicFramePr>
          <p:nvPr/>
        </p:nvGraphicFramePr>
        <p:xfrm>
          <a:off x="2268538" y="4149725"/>
          <a:ext cx="3733800" cy="806450"/>
        </p:xfrm>
        <a:graphic>
          <a:graphicData uri="http://schemas.openxmlformats.org/presentationml/2006/ole">
            <mc:AlternateContent xmlns:mc="http://schemas.openxmlformats.org/markup-compatibility/2006">
              <mc:Choice xmlns:v="urn:schemas-microsoft-com:vml" Requires="v">
                <p:oleObj spid="_x0000_s58403" name="Equation" r:id="rId3" imgW="1117440" imgH="241200" progId="Equation.DSMT4">
                  <p:embed/>
                </p:oleObj>
              </mc:Choice>
              <mc:Fallback>
                <p:oleObj name="Equation" r:id="rId3" imgW="111744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149725"/>
                        <a:ext cx="37338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4884A233-BD44-44E2-8CA8-AAF518B6083A}"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59394" name="Object 4"/>
          <p:cNvGraphicFramePr>
            <a:graphicFrameLocks noGrp="1" noChangeAspect="1"/>
          </p:cNvGraphicFramePr>
          <p:nvPr>
            <p:ph/>
          </p:nvPr>
        </p:nvGraphicFramePr>
        <p:xfrm>
          <a:off x="611188" y="1989138"/>
          <a:ext cx="7632700" cy="1050925"/>
        </p:xfrm>
        <a:graphic>
          <a:graphicData uri="http://schemas.openxmlformats.org/presentationml/2006/ole">
            <mc:AlternateContent xmlns:mc="http://schemas.openxmlformats.org/markup-compatibility/2006">
              <mc:Choice xmlns:v="urn:schemas-microsoft-com:vml" Requires="v">
                <p:oleObj spid="_x0000_s59428" name="Equation" r:id="rId3" imgW="1752480" imgH="241200" progId="Equation.DSMT4">
                  <p:embed/>
                </p:oleObj>
              </mc:Choice>
              <mc:Fallback>
                <p:oleObj name="Equation" r:id="rId3" imgW="175248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89138"/>
                        <a:ext cx="7632700" cy="1050925"/>
                      </a:xfrm>
                      <a:prstGeom prst="rect">
                        <a:avLst/>
                      </a:prstGeom>
                    </p:spPr>
                  </p:pic>
                </p:oleObj>
              </mc:Fallback>
            </mc:AlternateContent>
          </a:graphicData>
        </a:graphic>
      </p:graphicFrame>
      <p:sp>
        <p:nvSpPr>
          <p:cNvPr id="586758" name="Rectangle 6"/>
          <p:cNvSpPr>
            <a:spLocks noChangeArrowheads="1"/>
          </p:cNvSpPr>
          <p:nvPr/>
        </p:nvSpPr>
        <p:spPr bwMode="auto">
          <a:xfrm>
            <a:off x="900113" y="3933825"/>
            <a:ext cx="34734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b="1" u="sng">
                <a:solidFill>
                  <a:schemeClr val="tx1"/>
                </a:solidFill>
                <a:effectLst>
                  <a:outerShdw blurRad="38100" dist="38100" dir="2700000" algn="tl">
                    <a:srgbClr val="000000"/>
                  </a:outerShdw>
                </a:effectLst>
                <a:ea typeface="宋体" pitchFamily="2" charset="-122"/>
              </a:rPr>
              <a:t>R</a:t>
            </a:r>
            <a:r>
              <a:rPr lang="zh-CN" altLang="en-US" b="1">
                <a:solidFill>
                  <a:schemeClr val="tx1"/>
                </a:solidFill>
                <a:effectLst>
                  <a:outerShdw blurRad="38100" dist="38100" dir="2700000" algn="tl">
                    <a:srgbClr val="000000"/>
                  </a:outerShdw>
                </a:effectLst>
                <a:ea typeface="宋体" pitchFamily="2" charset="-122"/>
              </a:rPr>
              <a:t>称为</a:t>
            </a:r>
            <a:r>
              <a:rPr lang="en-US" altLang="zh-CN" b="1">
                <a:solidFill>
                  <a:srgbClr val="00FF00"/>
                </a:solidFill>
                <a:effectLst>
                  <a:outerShdw blurRad="38100" dist="38100" dir="2700000" algn="tl">
                    <a:srgbClr val="000000"/>
                  </a:outerShdw>
                </a:effectLst>
                <a:ea typeface="宋体" pitchFamily="2" charset="-122"/>
              </a:rPr>
              <a:t>n</a:t>
            </a:r>
            <a:r>
              <a:rPr lang="zh-CN" altLang="en-US" b="1">
                <a:solidFill>
                  <a:srgbClr val="00FF00"/>
                </a:solidFill>
                <a:effectLst>
                  <a:outerShdw blurRad="38100" dist="38100" dir="2700000" algn="tl">
                    <a:srgbClr val="000000"/>
                  </a:outerShdw>
                </a:effectLst>
                <a:ea typeface="宋体" pitchFamily="2" charset="-122"/>
              </a:rPr>
              <a:t>元</a:t>
            </a:r>
            <a:r>
              <a:rPr lang="zh-CN" altLang="en-US" b="1">
                <a:solidFill>
                  <a:schemeClr val="tx1"/>
                </a:solidFill>
                <a:effectLst>
                  <a:outerShdw blurRad="38100" dist="38100" dir="2700000" algn="tl">
                    <a:srgbClr val="000000"/>
                  </a:outerShdw>
                </a:effectLst>
                <a:ea typeface="宋体" pitchFamily="2" charset="-122"/>
              </a:rPr>
              <a:t>模糊关系。</a:t>
            </a:r>
          </a:p>
        </p:txBody>
      </p:sp>
      <p:sp>
        <p:nvSpPr>
          <p:cNvPr id="586759" name="Rectangle 7"/>
          <p:cNvSpPr>
            <a:spLocks noChangeArrowheads="1"/>
          </p:cNvSpPr>
          <p:nvPr/>
        </p:nvSpPr>
        <p:spPr bwMode="auto">
          <a:xfrm>
            <a:off x="612775" y="1128713"/>
            <a:ext cx="4060825" cy="530225"/>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None/>
              <a:defRPr/>
            </a:pPr>
            <a:r>
              <a:rPr lang="zh-CN" altLang="en-US" sz="3200" b="1">
                <a:solidFill>
                  <a:schemeClr val="tx1"/>
                </a:solidFill>
                <a:effectLst>
                  <a:outerShdw blurRad="38100" dist="38100" dir="2700000" algn="tl">
                    <a:srgbClr val="000000"/>
                  </a:outerShdw>
                </a:effectLst>
                <a:latin typeface="黑体" pitchFamily="2" charset="-122"/>
                <a:ea typeface="黑体" pitchFamily="2" charset="-122"/>
              </a:rPr>
              <a:t>当论域为</a:t>
            </a:r>
            <a:r>
              <a:rPr lang="en-US" altLang="zh-CN" sz="3200" b="1">
                <a:solidFill>
                  <a:schemeClr val="tx1"/>
                </a:solidFill>
                <a:effectLst>
                  <a:outerShdw blurRad="38100" dist="38100" dir="2700000" algn="tl">
                    <a:srgbClr val="000000"/>
                  </a:outerShdw>
                </a:effectLst>
                <a:latin typeface="黑体" pitchFamily="2" charset="-122"/>
                <a:ea typeface="黑体" pitchFamily="2" charset="-122"/>
              </a:rPr>
              <a:t>n</a:t>
            </a:r>
            <a:r>
              <a:rPr lang="zh-CN" altLang="en-US" sz="3200" b="1">
                <a:solidFill>
                  <a:schemeClr val="tx1"/>
                </a:solidFill>
                <a:effectLst>
                  <a:outerShdw blurRad="38100" dist="38100" dir="2700000" algn="tl">
                    <a:srgbClr val="000000"/>
                  </a:outerShdw>
                </a:effectLst>
                <a:latin typeface="黑体" pitchFamily="2" charset="-122"/>
                <a:ea typeface="黑体" pitchFamily="2" charset="-122"/>
              </a:rPr>
              <a:t>个集合时：</a:t>
            </a:r>
          </a:p>
        </p:txBody>
      </p:sp>
    </p:spTree>
  </p:cSld>
  <p:clrMapOvr>
    <a:masterClrMapping/>
  </p:clrMapOvr>
  <p:transition spd="med">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0418" name="Object 13"/>
          <p:cNvGraphicFramePr>
            <a:graphicFrameLocks noGrp="1" noChangeAspect="1"/>
          </p:cNvGraphicFramePr>
          <p:nvPr>
            <p:ph type="title"/>
          </p:nvPr>
        </p:nvGraphicFramePr>
        <p:xfrm>
          <a:off x="1258888" y="981075"/>
          <a:ext cx="5640387" cy="620713"/>
        </p:xfrm>
        <a:graphic>
          <a:graphicData uri="http://schemas.openxmlformats.org/presentationml/2006/ole">
            <mc:AlternateContent xmlns:mc="http://schemas.openxmlformats.org/markup-compatibility/2006">
              <mc:Choice xmlns:v="urn:schemas-microsoft-com:vml" Requires="v">
                <p:oleObj spid="_x0000_s60576" name="公式" r:id="rId3" imgW="2425680" imgH="266400" progId="Equation.3">
                  <p:embed/>
                </p:oleObj>
              </mc:Choice>
              <mc:Fallback>
                <p:oleObj name="公式" r:id="rId3" imgW="2425680" imgH="2664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981075"/>
                        <a:ext cx="5640387" cy="620713"/>
                      </a:xfrm>
                      <a:prstGeom prst="rect">
                        <a:avLst/>
                      </a:prstGeom>
                    </p:spPr>
                  </p:pic>
                </p:oleObj>
              </mc:Fallback>
            </mc:AlternateContent>
          </a:graphicData>
        </a:graphic>
      </p:graphicFrame>
      <p:sp>
        <p:nvSpPr>
          <p:cNvPr id="136195" name="Rectangle 3"/>
          <p:cNvSpPr>
            <a:spLocks noGrp="1" noChangeArrowheads="1"/>
          </p:cNvSpPr>
          <p:nvPr>
            <p:ph type="body" sz="half" idx="1"/>
          </p:nvPr>
        </p:nvSpPr>
        <p:spPr>
          <a:xfrm>
            <a:off x="539750" y="981075"/>
            <a:ext cx="4100513" cy="5145088"/>
          </a:xfrm>
        </p:spPr>
        <p:txBody>
          <a:bodyPr/>
          <a:lstStyle/>
          <a:p>
            <a:pPr eaLnBrk="1" hangingPunct="1">
              <a:lnSpc>
                <a:spcPct val="90000"/>
              </a:lnSpc>
              <a:buFont typeface="Wingdings" pitchFamily="2" charset="2"/>
              <a:buNone/>
              <a:defRPr/>
            </a:pPr>
            <a:r>
              <a:rPr lang="zh-CN" altLang="en-US" sz="2800" b="1" smtClean="0">
                <a:solidFill>
                  <a:schemeClr val="hlink"/>
                </a:solidFill>
              </a:rPr>
              <a:t>当</a:t>
            </a:r>
          </a:p>
          <a:p>
            <a:pPr eaLnBrk="1" hangingPunct="1">
              <a:lnSpc>
                <a:spcPct val="90000"/>
              </a:lnSpc>
              <a:buFont typeface="Wingdings" pitchFamily="2" charset="2"/>
              <a:buNone/>
              <a:defRPr/>
            </a:pPr>
            <a:endParaRPr lang="zh-CN" altLang="en-US" sz="2800" b="1" smtClean="0">
              <a:solidFill>
                <a:schemeClr val="hlink"/>
              </a:solidFill>
            </a:endParaRPr>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buFont typeface="Wingdings" pitchFamily="2" charset="2"/>
              <a:buNone/>
              <a:defRPr/>
            </a:pPr>
            <a:r>
              <a:rPr lang="zh-CN" altLang="en-US" sz="2800" smtClean="0"/>
              <a:t> </a:t>
            </a:r>
            <a:r>
              <a:rPr lang="zh-CN" altLang="en-US" sz="2800" b="1" smtClean="0">
                <a:solidFill>
                  <a:schemeClr val="hlink"/>
                </a:solidFill>
              </a:rPr>
              <a:t>其中</a:t>
            </a:r>
          </a:p>
        </p:txBody>
      </p:sp>
      <p:sp>
        <p:nvSpPr>
          <p:cNvPr id="13619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0419" name="Object 4"/>
          <p:cNvGraphicFramePr>
            <a:graphicFrameLocks noChangeAspect="1"/>
          </p:cNvGraphicFramePr>
          <p:nvPr/>
        </p:nvGraphicFramePr>
        <p:xfrm>
          <a:off x="762000" y="1905000"/>
          <a:ext cx="7710488" cy="3101975"/>
        </p:xfrm>
        <a:graphic>
          <a:graphicData uri="http://schemas.openxmlformats.org/presentationml/2006/ole">
            <mc:AlternateContent xmlns:mc="http://schemas.openxmlformats.org/markup-compatibility/2006">
              <mc:Choice xmlns:v="urn:schemas-microsoft-com:vml" Requires="v">
                <p:oleObj spid="_x0000_s60577" name="Equation" r:id="rId5" imgW="3035160" imgH="1218960" progId="Equation.DSMT4">
                  <p:embed/>
                </p:oleObj>
              </mc:Choice>
              <mc:Fallback>
                <p:oleObj name="Equation" r:id="rId5" imgW="3035160" imgH="121896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05000"/>
                        <a:ext cx="7710488" cy="310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199"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0420" name="Object 6"/>
          <p:cNvGraphicFramePr>
            <a:graphicFrameLocks noChangeAspect="1"/>
          </p:cNvGraphicFramePr>
          <p:nvPr/>
        </p:nvGraphicFramePr>
        <p:xfrm>
          <a:off x="1476375" y="5734050"/>
          <a:ext cx="6835775" cy="652463"/>
        </p:xfrm>
        <a:graphic>
          <a:graphicData uri="http://schemas.openxmlformats.org/presentationml/2006/ole">
            <mc:AlternateContent xmlns:mc="http://schemas.openxmlformats.org/markup-compatibility/2006">
              <mc:Choice xmlns:v="urn:schemas-microsoft-com:vml" Requires="v">
                <p:oleObj spid="_x0000_s60578" name="Equation" r:id="rId7" imgW="3238200" imgH="304560" progId="Equation.DSMT4">
                  <p:embed/>
                </p:oleObj>
              </mc:Choice>
              <mc:Fallback>
                <p:oleObj name="Equation" r:id="rId7" imgW="3238200" imgH="30456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734050"/>
                        <a:ext cx="6835775"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12"/>
          <p:cNvGraphicFramePr>
            <a:graphicFrameLocks noGrp="1" noChangeAspect="1"/>
          </p:cNvGraphicFramePr>
          <p:nvPr>
            <p:ph sz="half" idx="2"/>
          </p:nvPr>
        </p:nvGraphicFramePr>
        <p:xfrm>
          <a:off x="5954713" y="2516188"/>
          <a:ext cx="1425575" cy="2692400"/>
        </p:xfrm>
        <a:graphic>
          <a:graphicData uri="http://schemas.openxmlformats.org/presentationml/2006/ole">
            <mc:AlternateContent xmlns:mc="http://schemas.openxmlformats.org/markup-compatibility/2006">
              <mc:Choice xmlns:v="urn:schemas-microsoft-com:vml" Requires="v">
                <p:oleObj spid="_x0000_s60579" name="公式" r:id="rId9" imgW="114120" imgH="215640" progId="Equation.3">
                  <p:embed/>
                </p:oleObj>
              </mc:Choice>
              <mc:Fallback>
                <p:oleObj name="公式" r:id="rId9" imgW="114120" imgH="2156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713" y="2516188"/>
                        <a:ext cx="1425575" cy="2692400"/>
                      </a:xfrm>
                      <a:prstGeom prst="rect">
                        <a:avLst/>
                      </a:prstGeom>
                    </p:spPr>
                  </p:pic>
                </p:oleObj>
              </mc:Fallback>
            </mc:AlternateContent>
          </a:graphicData>
        </a:graphic>
      </p:graphicFrame>
      <p:graphicFrame>
        <p:nvGraphicFramePr>
          <p:cNvPr id="60422" name="Object 9"/>
          <p:cNvGraphicFramePr>
            <a:graphicFrameLocks noChangeAspect="1"/>
          </p:cNvGraphicFramePr>
          <p:nvPr/>
        </p:nvGraphicFramePr>
        <p:xfrm>
          <a:off x="4538663" y="3336925"/>
          <a:ext cx="114300" cy="215900"/>
        </p:xfrm>
        <a:graphic>
          <a:graphicData uri="http://schemas.openxmlformats.org/presentationml/2006/ole">
            <mc:AlternateContent xmlns:mc="http://schemas.openxmlformats.org/markup-compatibility/2006">
              <mc:Choice xmlns:v="urn:schemas-microsoft-com:vml" Requires="v">
                <p:oleObj spid="_x0000_s60580" name="公式" r:id="rId11" imgW="114120" imgH="215640" progId="Equation.3">
                  <p:embed/>
                </p:oleObj>
              </mc:Choice>
              <mc:Fallback>
                <p:oleObj name="公式" r:id="rId11" imgW="114120" imgH="2156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8663" y="333692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9" name="Rectangle 3"/>
          <p:cNvSpPr>
            <a:spLocks noGrp="1" noChangeArrowheads="1"/>
          </p:cNvSpPr>
          <p:nvPr>
            <p:ph type="body" sz="half" idx="1"/>
          </p:nvPr>
        </p:nvSpPr>
        <p:spPr>
          <a:xfrm>
            <a:off x="250825" y="765175"/>
            <a:ext cx="8353425" cy="1943100"/>
          </a:xfrm>
        </p:spPr>
        <p:txBody>
          <a:bodyPr/>
          <a:lstStyle/>
          <a:p>
            <a:pPr eaLnBrk="1" hangingPunct="1">
              <a:lnSpc>
                <a:spcPct val="90000"/>
              </a:lnSpc>
              <a:buFont typeface="Wingdings" pitchFamily="2" charset="2"/>
              <a:buNone/>
              <a:defRPr/>
            </a:pPr>
            <a:r>
              <a:rPr lang="zh-CN" altLang="en-US" sz="2800" b="1" smtClean="0">
                <a:solidFill>
                  <a:schemeClr val="hlink"/>
                </a:solidFill>
              </a:rPr>
              <a:t>例：</a:t>
            </a:r>
            <a:r>
              <a:rPr lang="zh-CN" altLang="en-US" sz="2800" b="1" smtClean="0"/>
              <a:t>设有一组同学</a:t>
            </a:r>
            <a:r>
              <a:rPr lang="en-US" altLang="zh-CN" sz="2800" b="1" smtClean="0"/>
              <a:t> X={</a:t>
            </a:r>
            <a:r>
              <a:rPr lang="zh-CN" altLang="en-US" sz="2800" b="1" smtClean="0"/>
              <a:t>张三，李四，王五</a:t>
            </a:r>
            <a:r>
              <a:rPr lang="en-US" altLang="zh-CN" sz="2800" b="1" smtClean="0"/>
              <a:t>}</a:t>
            </a:r>
            <a:endParaRPr lang="zh-CN" altLang="en-US" sz="2800" b="1" smtClean="0"/>
          </a:p>
          <a:p>
            <a:pPr eaLnBrk="1" hangingPunct="1">
              <a:lnSpc>
                <a:spcPct val="90000"/>
              </a:lnSpc>
              <a:buFont typeface="Wingdings" pitchFamily="2" charset="2"/>
              <a:buNone/>
              <a:defRPr/>
            </a:pPr>
            <a:r>
              <a:rPr lang="zh-CN" altLang="en-US" sz="2800" b="1" smtClean="0"/>
              <a:t> 他们的学习课程为</a:t>
            </a:r>
          </a:p>
          <a:p>
            <a:pPr eaLnBrk="1" hangingPunct="1">
              <a:lnSpc>
                <a:spcPct val="90000"/>
              </a:lnSpc>
              <a:buFont typeface="Wingdings" pitchFamily="2" charset="2"/>
              <a:buNone/>
              <a:defRPr/>
            </a:pPr>
            <a:r>
              <a:rPr lang="en-US" altLang="zh-CN" sz="2800" b="1" smtClean="0"/>
              <a:t>                                 Y={</a:t>
            </a:r>
            <a:r>
              <a:rPr lang="zh-CN" altLang="en-US" sz="2800" b="1" smtClean="0"/>
              <a:t>英语，数学，物理，化学</a:t>
            </a:r>
            <a:r>
              <a:rPr lang="en-US" altLang="zh-CN" sz="2800" b="1" smtClean="0"/>
              <a:t>}</a:t>
            </a:r>
          </a:p>
          <a:p>
            <a:pPr eaLnBrk="1" hangingPunct="1">
              <a:lnSpc>
                <a:spcPct val="90000"/>
              </a:lnSpc>
              <a:buFont typeface="Wingdings" pitchFamily="2" charset="2"/>
              <a:buNone/>
              <a:defRPr/>
            </a:pPr>
            <a:r>
              <a:rPr lang="en-US" altLang="zh-CN" sz="2800" b="1" smtClean="0"/>
              <a:t>   </a:t>
            </a:r>
            <a:r>
              <a:rPr lang="en-US" altLang="zh-CN" sz="2800" b="1" u="sng" smtClean="0"/>
              <a:t>R</a:t>
            </a:r>
            <a:r>
              <a:rPr lang="en-US" altLang="zh-CN" sz="2800" b="1" smtClean="0"/>
              <a:t>:</a:t>
            </a:r>
          </a:p>
        </p:txBody>
      </p:sp>
      <p:graphicFrame>
        <p:nvGraphicFramePr>
          <p:cNvPr id="137274" name="Group 58"/>
          <p:cNvGraphicFramePr>
            <a:graphicFrameLocks noGrp="1"/>
          </p:cNvGraphicFramePr>
          <p:nvPr>
            <p:ph sz="half" idx="2"/>
          </p:nvPr>
        </p:nvGraphicFramePr>
        <p:xfrm>
          <a:off x="523875" y="3084513"/>
          <a:ext cx="7869238" cy="3071812"/>
        </p:xfrm>
        <a:graphic>
          <a:graphicData uri="http://schemas.openxmlformats.org/drawingml/2006/table">
            <a:tbl>
              <a:tblPr/>
              <a:tblGrid>
                <a:gridCol w="1573213"/>
                <a:gridCol w="1574800"/>
                <a:gridCol w="1573212"/>
                <a:gridCol w="1574800"/>
                <a:gridCol w="1573213"/>
              </a:tblGrid>
              <a:tr h="10302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Y</a:t>
                      </a: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X</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英语</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数学</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物理</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化学</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8826">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张三</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0.76</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0.65</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李四</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0.87</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0.79</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0.66</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21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王五</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0.54</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0.97</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0.86</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7275" name="Line 59"/>
          <p:cNvSpPr>
            <a:spLocks noChangeShapeType="1"/>
          </p:cNvSpPr>
          <p:nvPr/>
        </p:nvSpPr>
        <p:spPr bwMode="auto">
          <a:xfrm>
            <a:off x="539750" y="3429000"/>
            <a:ext cx="1584325" cy="64770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37276" name="Line 60"/>
          <p:cNvSpPr>
            <a:spLocks noChangeShapeType="1"/>
          </p:cNvSpPr>
          <p:nvPr/>
        </p:nvSpPr>
        <p:spPr bwMode="auto">
          <a:xfrm>
            <a:off x="1187450" y="3141663"/>
            <a:ext cx="936625" cy="935037"/>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3" name="Rectangle 3"/>
          <p:cNvSpPr>
            <a:spLocks noGrp="1" noChangeArrowheads="1"/>
          </p:cNvSpPr>
          <p:nvPr>
            <p:ph type="body" idx="1"/>
          </p:nvPr>
        </p:nvSpPr>
        <p:spPr>
          <a:xfrm>
            <a:off x="250825" y="1052513"/>
            <a:ext cx="8662988" cy="4830762"/>
          </a:xfrm>
        </p:spPr>
        <p:txBody>
          <a:bodyPr/>
          <a:lstStyle/>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zh-CN" altLang="en-US" smtClean="0"/>
          </a:p>
          <a:p>
            <a:pPr eaLnBrk="1" hangingPunct="1">
              <a:buFont typeface="Wingdings" pitchFamily="2" charset="2"/>
              <a:buNone/>
              <a:defRPr/>
            </a:pPr>
            <a:endParaRPr lang="en-US" altLang="zh-CN" smtClean="0">
              <a:solidFill>
                <a:schemeClr val="accent2"/>
              </a:solidFill>
            </a:endParaRPr>
          </a:p>
        </p:txBody>
      </p:sp>
      <p:sp>
        <p:nvSpPr>
          <p:cNvPr id="13824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1442" name="Object 4"/>
          <p:cNvGraphicFramePr>
            <a:graphicFrameLocks noChangeAspect="1"/>
          </p:cNvGraphicFramePr>
          <p:nvPr/>
        </p:nvGraphicFramePr>
        <p:xfrm>
          <a:off x="468313" y="1412875"/>
          <a:ext cx="7956550" cy="2689225"/>
        </p:xfrm>
        <a:graphic>
          <a:graphicData uri="http://schemas.openxmlformats.org/presentationml/2006/ole">
            <mc:AlternateContent xmlns:mc="http://schemas.openxmlformats.org/markup-compatibility/2006">
              <mc:Choice xmlns:v="urn:schemas-microsoft-com:vml" Requires="v">
                <p:oleObj spid="_x0000_s61475" name="Equation" r:id="rId3" imgW="2095500" imgH="711200" progId="Equation.3">
                  <p:embed/>
                </p:oleObj>
              </mc:Choice>
              <mc:Fallback>
                <p:oleObj name="Equation" r:id="rId3" imgW="2095500" imgH="71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12875"/>
                        <a:ext cx="7956550" cy="268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CFA50F41-B4B7-4823-AB57-4906B1207580}"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570370" name="Rectangle 2"/>
          <p:cNvSpPr>
            <a:spLocks noGrp="1" noChangeArrowheads="1"/>
          </p:cNvSpPr>
          <p:nvPr>
            <p:ph type="body" idx="1"/>
          </p:nvPr>
        </p:nvSpPr>
        <p:spPr>
          <a:xfrm>
            <a:off x="250825" y="1052513"/>
            <a:ext cx="8662988" cy="483076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a:t>
            </a:r>
            <a:r>
              <a:rPr lang="zh-CN" altLang="en-US" b="1" smtClean="0">
                <a:solidFill>
                  <a:schemeClr val="hlink"/>
                </a:solidFill>
                <a:latin typeface="黑体" pitchFamily="2" charset="-122"/>
                <a:ea typeface="黑体" pitchFamily="2" charset="-122"/>
              </a:rPr>
              <a:t>模糊关系矩阵的运算</a:t>
            </a:r>
          </a:p>
          <a:p>
            <a:pPr eaLnBrk="1" hangingPunct="1">
              <a:buFont typeface="Wingdings" pitchFamily="2" charset="2"/>
              <a:buNone/>
              <a:defRPr/>
            </a:pPr>
            <a:r>
              <a:rPr lang="zh-CN" altLang="en-US" b="1" smtClean="0">
                <a:latin typeface="黑体" pitchFamily="2" charset="-122"/>
                <a:ea typeface="黑体" pitchFamily="2" charset="-122"/>
              </a:rPr>
              <a:t>   设</a:t>
            </a:r>
            <a:r>
              <a:rPr lang="en-US" altLang="zh-CN" b="1" u="sng" smtClean="0">
                <a:latin typeface="黑体" pitchFamily="2" charset="-122"/>
                <a:ea typeface="黑体" pitchFamily="2" charset="-122"/>
              </a:rPr>
              <a:t>A</a:t>
            </a:r>
            <a:r>
              <a:rPr lang="zh-CN" altLang="en-US" b="1" smtClean="0">
                <a:latin typeface="黑体" pitchFamily="2" charset="-122"/>
                <a:ea typeface="黑体" pitchFamily="2" charset="-122"/>
              </a:rPr>
              <a:t>和</a:t>
            </a:r>
            <a:r>
              <a:rPr lang="en-US" altLang="zh-CN" b="1" u="sng" smtClean="0">
                <a:latin typeface="黑体" pitchFamily="2" charset="-122"/>
                <a:ea typeface="黑体" pitchFamily="2" charset="-122"/>
              </a:rPr>
              <a:t>B</a:t>
            </a:r>
            <a:r>
              <a:rPr lang="zh-CN" altLang="en-US" b="1" smtClean="0">
                <a:latin typeface="黑体" pitchFamily="2" charset="-122"/>
                <a:ea typeface="黑体" pitchFamily="2" charset="-122"/>
              </a:rPr>
              <a:t>为模糊关系阵</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ea typeface="黑体" pitchFamily="2" charset="-122"/>
              </a:rPr>
              <a:t>其中：</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en-US" altLang="zh-CN" b="1" smtClean="0">
              <a:solidFill>
                <a:schemeClr val="accent2"/>
              </a:solidFill>
            </a:endParaRPr>
          </a:p>
        </p:txBody>
      </p:sp>
      <p:sp>
        <p:nvSpPr>
          <p:cNvPr id="5703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2466" name="Object 5"/>
          <p:cNvGraphicFramePr>
            <a:graphicFrameLocks noChangeAspect="1"/>
          </p:cNvGraphicFramePr>
          <p:nvPr/>
        </p:nvGraphicFramePr>
        <p:xfrm>
          <a:off x="395288" y="2636838"/>
          <a:ext cx="8301037" cy="671512"/>
        </p:xfrm>
        <a:graphic>
          <a:graphicData uri="http://schemas.openxmlformats.org/presentationml/2006/ole">
            <mc:AlternateContent xmlns:mc="http://schemas.openxmlformats.org/markup-compatibility/2006">
              <mc:Choice xmlns:v="urn:schemas-microsoft-com:vml" Requires="v">
                <p:oleObj spid="_x0000_s62531" name="Equation" r:id="rId3" imgW="2984400" imgH="241200" progId="Equation.DSMT4">
                  <p:embed/>
                </p:oleObj>
              </mc:Choice>
              <mc:Fallback>
                <p:oleObj name="Equation" r:id="rId3" imgW="2984400" imgH="24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8301037" cy="67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6"/>
          <p:cNvGraphicFramePr>
            <a:graphicFrameLocks noChangeAspect="1"/>
          </p:cNvGraphicFramePr>
          <p:nvPr/>
        </p:nvGraphicFramePr>
        <p:xfrm>
          <a:off x="2051050" y="4437063"/>
          <a:ext cx="2324100" cy="714375"/>
        </p:xfrm>
        <a:graphic>
          <a:graphicData uri="http://schemas.openxmlformats.org/presentationml/2006/ole">
            <mc:AlternateContent xmlns:mc="http://schemas.openxmlformats.org/markup-compatibility/2006">
              <mc:Choice xmlns:v="urn:schemas-microsoft-com:vml" Requires="v">
                <p:oleObj spid="_x0000_s62532" name="Equation" r:id="rId5" imgW="787320" imgH="241200" progId="Equation.DSMT4">
                  <p:embed/>
                </p:oleObj>
              </mc:Choice>
              <mc:Fallback>
                <p:oleObj name="Equation" r:id="rId5" imgW="787320" imgH="241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437063"/>
                        <a:ext cx="23241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a:xfrm>
            <a:off x="323850" y="549275"/>
            <a:ext cx="8569325" cy="5549900"/>
          </a:xfrm>
        </p:spPr>
        <p:txBody>
          <a:bodyPr/>
          <a:lstStyle/>
          <a:p>
            <a:pPr eaLnBrk="1" hangingPunct="1">
              <a:buFont typeface="Wingdings" pitchFamily="2" charset="2"/>
              <a:buNone/>
              <a:defRPr/>
            </a:pPr>
            <a:r>
              <a:rPr lang="zh-CN" altLang="en-US" b="1" smtClean="0">
                <a:solidFill>
                  <a:schemeClr val="hlink"/>
                </a:solidFill>
              </a:rPr>
              <a:t>有如下运算：</a:t>
            </a:r>
          </a:p>
        </p:txBody>
      </p:sp>
      <p:sp>
        <p:nvSpPr>
          <p:cNvPr id="139269" name="Rectangle 5"/>
          <p:cNvSpPr>
            <a:spLocks noChangeArrowheads="1"/>
          </p:cNvSpPr>
          <p:nvPr/>
        </p:nvSpPr>
        <p:spPr bwMode="auto">
          <a:xfrm>
            <a:off x="0" y="22002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3490" name="Object 4"/>
          <p:cNvGraphicFramePr>
            <a:graphicFrameLocks noChangeAspect="1"/>
          </p:cNvGraphicFramePr>
          <p:nvPr/>
        </p:nvGraphicFramePr>
        <p:xfrm>
          <a:off x="368300" y="1301750"/>
          <a:ext cx="7586663" cy="4410075"/>
        </p:xfrm>
        <a:graphic>
          <a:graphicData uri="http://schemas.openxmlformats.org/presentationml/2006/ole">
            <mc:AlternateContent xmlns:mc="http://schemas.openxmlformats.org/markup-compatibility/2006">
              <mc:Choice xmlns:v="urn:schemas-microsoft-com:vml" Requires="v">
                <p:oleObj spid="_x0000_s63523" name="Equation" r:id="rId3" imgW="2425680" imgH="1409400" progId="Equation.3">
                  <p:embed/>
                </p:oleObj>
              </mc:Choice>
              <mc:Fallback>
                <p:oleObj name="Equation" r:id="rId3" imgW="2425680" imgH="1409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301750"/>
                        <a:ext cx="7586663" cy="441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03" name="Rectangle 3"/>
          <p:cNvSpPr>
            <a:spLocks noGrp="1" noChangeArrowheads="1"/>
          </p:cNvSpPr>
          <p:nvPr>
            <p:ph type="body" idx="1"/>
          </p:nvPr>
        </p:nvSpPr>
        <p:spPr>
          <a:xfrm>
            <a:off x="250825" y="620713"/>
            <a:ext cx="8229600" cy="4525962"/>
          </a:xfrm>
        </p:spPr>
        <p:txBody>
          <a:bodyPr/>
          <a:lstStyle/>
          <a:p>
            <a:pPr eaLnBrk="1" hangingPunct="1">
              <a:buFont typeface="Wingdings" pitchFamily="2" charset="2"/>
              <a:buNone/>
              <a:defRPr/>
            </a:pPr>
            <a:r>
              <a:rPr lang="zh-CN" altLang="en-US" b="1" smtClean="0">
                <a:solidFill>
                  <a:srgbClr val="00FF00"/>
                </a:solidFill>
              </a:rPr>
              <a:t>如：</a:t>
            </a:r>
          </a:p>
        </p:txBody>
      </p:sp>
      <p:graphicFrame>
        <p:nvGraphicFramePr>
          <p:cNvPr id="64514" name="Object 4"/>
          <p:cNvGraphicFramePr>
            <a:graphicFrameLocks noChangeAspect="1"/>
          </p:cNvGraphicFramePr>
          <p:nvPr/>
        </p:nvGraphicFramePr>
        <p:xfrm>
          <a:off x="900113" y="1484313"/>
          <a:ext cx="7015162" cy="3192462"/>
        </p:xfrm>
        <a:graphic>
          <a:graphicData uri="http://schemas.openxmlformats.org/presentationml/2006/ole">
            <mc:AlternateContent xmlns:mc="http://schemas.openxmlformats.org/markup-compatibility/2006">
              <mc:Choice xmlns:v="urn:schemas-microsoft-com:vml" Requires="v">
                <p:oleObj spid="_x0000_s64546" name="Equation" r:id="rId3" imgW="2120760" imgH="965160" progId="Equation.DSMT4">
                  <p:embed/>
                </p:oleObj>
              </mc:Choice>
              <mc:Fallback>
                <p:oleObj name="Equation" r:id="rId3" imgW="2120760" imgH="9651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484313"/>
                        <a:ext cx="7015162" cy="319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4.</a:t>
            </a:r>
            <a:r>
              <a:rPr lang="zh-CN" altLang="en-US" sz="2800" b="1" dirty="0" smtClean="0"/>
              <a:t>集合的直积：</a:t>
            </a:r>
            <a:endParaRPr lang="en-US" altLang="zh-CN" sz="2800" b="1" dirty="0" smtClean="0"/>
          </a:p>
          <a:p>
            <a:pPr eaLnBrk="1" hangingPunct="1">
              <a:buFont typeface="Wingdings" pitchFamily="2" charset="2"/>
              <a:buNone/>
              <a:defRPr/>
            </a:pPr>
            <a:endParaRPr lang="en-US" altLang="zh-CN" sz="800" b="1" dirty="0" smtClean="0"/>
          </a:p>
          <a:p>
            <a:pPr lvl="1" eaLnBrk="1" hangingPunct="1">
              <a:defRPr/>
            </a:pPr>
            <a:r>
              <a:rPr lang="zh-CN" altLang="en-US" sz="2400" b="1" dirty="0" smtClean="0"/>
              <a:t>集合</a:t>
            </a:r>
            <a:r>
              <a:rPr lang="zh-CN" altLang="en-US" sz="2400" b="1" dirty="0"/>
              <a:t>的</a:t>
            </a:r>
            <a:r>
              <a:rPr lang="zh-CN" altLang="en-US" sz="2400" b="1" dirty="0" smtClean="0"/>
              <a:t>直积也称为集合的乘积、叉积、笛卡尔积。</a:t>
            </a:r>
            <a:endParaRPr lang="en-US" altLang="zh-CN" sz="2400" b="1" dirty="0" smtClean="0"/>
          </a:p>
          <a:p>
            <a:pPr lvl="1" eaLnBrk="1" hangingPunct="1">
              <a:defRPr/>
            </a:pPr>
            <a:endParaRPr lang="en-US" altLang="zh-CN" sz="1200" b="1" dirty="0" smtClean="0"/>
          </a:p>
          <a:p>
            <a:pPr lvl="1" eaLnBrk="1" hangingPunct="1">
              <a:defRPr/>
            </a:pPr>
            <a:r>
              <a:rPr lang="zh-CN" altLang="en-US" sz="2400" b="1" dirty="0" smtClean="0"/>
              <a:t>注意：</a:t>
            </a:r>
            <a:endParaRPr lang="en-US" altLang="zh-CN" sz="2400" b="1" dirty="0" smtClean="0"/>
          </a:p>
          <a:p>
            <a:pPr lvl="1" eaLnBrk="1" hangingPunct="1">
              <a:defRPr/>
            </a:pPr>
            <a:endParaRPr lang="en-US" altLang="zh-CN" sz="1200" b="1" dirty="0"/>
          </a:p>
          <a:p>
            <a:pPr lvl="1" eaLnBrk="1" hangingPunct="1">
              <a:defRPr/>
            </a:pPr>
            <a:r>
              <a:rPr lang="zh-CN" altLang="en-US" sz="2400" b="1" dirty="0" smtClean="0"/>
              <a:t>可以推广多个集合的直积</a:t>
            </a:r>
          </a:p>
        </p:txBody>
      </p:sp>
      <p:graphicFrame>
        <p:nvGraphicFramePr>
          <p:cNvPr id="3" name="对象 2"/>
          <p:cNvGraphicFramePr>
            <a:graphicFrameLocks noChangeAspect="1"/>
          </p:cNvGraphicFramePr>
          <p:nvPr>
            <p:extLst>
              <p:ext uri="{D42A27DB-BD31-4B8C-83A1-F6EECF244321}">
                <p14:modId xmlns:p14="http://schemas.microsoft.com/office/powerpoint/2010/main" val="146449771"/>
              </p:ext>
            </p:extLst>
          </p:nvPr>
        </p:nvGraphicFramePr>
        <p:xfrm>
          <a:off x="3098800" y="2716213"/>
          <a:ext cx="2066925" cy="434975"/>
        </p:xfrm>
        <a:graphic>
          <a:graphicData uri="http://schemas.openxmlformats.org/presentationml/2006/ole">
            <mc:AlternateContent xmlns:mc="http://schemas.openxmlformats.org/markup-compatibility/2006">
              <mc:Choice xmlns:v="urn:schemas-microsoft-com:vml" Requires="v">
                <p:oleObj spid="_x0000_s284687" name="Equation" r:id="rId3" imgW="850680" imgH="164880" progId="Equation.DSMT4">
                  <p:embed/>
                </p:oleObj>
              </mc:Choice>
              <mc:Fallback>
                <p:oleObj name="Equation" r:id="rId3" imgW="850680" imgH="164880" progId="Equation.DSMT4">
                  <p:embed/>
                  <p:pic>
                    <p:nvPicPr>
                      <p:cNvPr id="0" name="对象 3"/>
                      <p:cNvPicPr>
                        <a:picLocks noChangeAspect="1" noChangeArrowheads="1"/>
                      </p:cNvPicPr>
                      <p:nvPr/>
                    </p:nvPicPr>
                    <p:blipFill>
                      <a:blip r:embed="rId4"/>
                      <a:srcRect/>
                      <a:stretch>
                        <a:fillRect/>
                      </a:stretch>
                    </p:blipFill>
                    <p:spPr bwMode="auto">
                      <a:xfrm>
                        <a:off x="3098800" y="2716213"/>
                        <a:ext cx="20669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53778305"/>
      </p:ext>
    </p:extLst>
  </p:cSld>
  <p:clrMapOvr>
    <a:masterClrMapping/>
  </p:clrMapOvr>
  <p:transition spd="med">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7AFD21B-0699-464B-89A7-ABA6FFD584D7}"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graphicFrame>
        <p:nvGraphicFramePr>
          <p:cNvPr id="65538" name="Object 4"/>
          <p:cNvGraphicFramePr>
            <a:graphicFrameLocks noGrp="1" noChangeAspect="1"/>
          </p:cNvGraphicFramePr>
          <p:nvPr>
            <p:ph/>
          </p:nvPr>
        </p:nvGraphicFramePr>
        <p:xfrm>
          <a:off x="1258888" y="765175"/>
          <a:ext cx="5689600" cy="5265738"/>
        </p:xfrm>
        <a:graphic>
          <a:graphicData uri="http://schemas.openxmlformats.org/presentationml/2006/ole">
            <mc:AlternateContent xmlns:mc="http://schemas.openxmlformats.org/markup-compatibility/2006">
              <mc:Choice xmlns:v="urn:schemas-microsoft-com:vml" Requires="v">
                <p:oleObj spid="_x0000_s65570" name="Equation" r:id="rId3" imgW="1536480" imgH="1422360" progId="Equation.DSMT4">
                  <p:embed/>
                </p:oleObj>
              </mc:Choice>
              <mc:Fallback>
                <p:oleObj name="Equation" r:id="rId3" imgW="1536480" imgH="1422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765175"/>
                        <a:ext cx="5689600" cy="5265738"/>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179388" y="333375"/>
            <a:ext cx="8301037" cy="3095625"/>
          </a:xfrm>
        </p:spPr>
        <p:txBody>
          <a:bodyPr/>
          <a:lstStyle/>
          <a:p>
            <a:pPr eaLnBrk="1" hangingPunct="1">
              <a:buFont typeface="Wingdings" pitchFamily="2" charset="2"/>
              <a:buNone/>
              <a:defRPr/>
            </a:pPr>
            <a:r>
              <a:rPr lang="en-US" altLang="zh-CN" smtClean="0">
                <a:solidFill>
                  <a:schemeClr val="hlink"/>
                </a:solidFill>
                <a:latin typeface="黑体" pitchFamily="2" charset="-122"/>
                <a:ea typeface="黑体" pitchFamily="2" charset="-122"/>
              </a:rPr>
              <a:t>3</a:t>
            </a:r>
            <a:r>
              <a:rPr lang="en-US" altLang="zh-CN" b="1" smtClean="0">
                <a:solidFill>
                  <a:schemeClr val="hlink"/>
                </a:solidFill>
                <a:latin typeface="黑体" pitchFamily="2" charset="-122"/>
                <a:ea typeface="黑体" pitchFamily="2" charset="-122"/>
              </a:rPr>
              <a:t>.</a:t>
            </a:r>
            <a:r>
              <a:rPr lang="zh-CN" altLang="en-US" b="1" smtClean="0">
                <a:solidFill>
                  <a:schemeClr val="hlink"/>
                </a:solidFill>
                <a:latin typeface="黑体" pitchFamily="2" charset="-122"/>
                <a:ea typeface="黑体" pitchFamily="2" charset="-122"/>
              </a:rPr>
              <a:t>模糊矩阵的截矩阵</a:t>
            </a:r>
          </a:p>
          <a:p>
            <a:pPr eaLnBrk="1" hangingPunct="1">
              <a:buFont typeface="Wingdings" pitchFamily="2" charset="2"/>
              <a:buNone/>
              <a:defRPr/>
            </a:pPr>
            <a:r>
              <a:rPr lang="zh-CN" altLang="en-US" b="1" smtClean="0"/>
              <a:t>设                   为模糊阵，对任意</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其中</a:t>
            </a:r>
            <a:r>
              <a:rPr lang="en-US" altLang="zh-CN" b="1" smtClean="0"/>
              <a:t>:</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p:txBody>
      </p:sp>
      <p:sp>
        <p:nvSpPr>
          <p:cNvPr id="14029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2" name="Object 4"/>
          <p:cNvGraphicFramePr>
            <a:graphicFrameLocks noChangeAspect="1"/>
          </p:cNvGraphicFramePr>
          <p:nvPr/>
        </p:nvGraphicFramePr>
        <p:xfrm>
          <a:off x="884238" y="836613"/>
          <a:ext cx="1633537" cy="769937"/>
        </p:xfrm>
        <a:graphic>
          <a:graphicData uri="http://schemas.openxmlformats.org/presentationml/2006/ole">
            <mc:AlternateContent xmlns:mc="http://schemas.openxmlformats.org/markup-compatibility/2006">
              <mc:Choice xmlns:v="urn:schemas-microsoft-com:vml" Requires="v">
                <p:oleObj spid="_x0000_s66690" name="Equation" r:id="rId3" imgW="622080" imgH="291960" progId="Equation.DSMT4">
                  <p:embed/>
                </p:oleObj>
              </mc:Choice>
              <mc:Fallback>
                <p:oleObj name="Equation" r:id="rId3" imgW="622080" imgH="291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836613"/>
                        <a:ext cx="1633537"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5" name="Rectangle 7"/>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3" name="Object 6"/>
          <p:cNvGraphicFramePr>
            <a:graphicFrameLocks noChangeAspect="1"/>
          </p:cNvGraphicFramePr>
          <p:nvPr/>
        </p:nvGraphicFramePr>
        <p:xfrm>
          <a:off x="6084888" y="836613"/>
          <a:ext cx="1657350" cy="763587"/>
        </p:xfrm>
        <a:graphic>
          <a:graphicData uri="http://schemas.openxmlformats.org/presentationml/2006/ole">
            <mc:AlternateContent xmlns:mc="http://schemas.openxmlformats.org/markup-compatibility/2006">
              <mc:Choice xmlns:v="urn:schemas-microsoft-com:vml" Requires="v">
                <p:oleObj spid="_x0000_s66691" name="Equation" r:id="rId5" imgW="558720" imgH="253800" progId="Equation.DSMT4">
                  <p:embed/>
                </p:oleObj>
              </mc:Choice>
              <mc:Fallback>
                <p:oleObj name="Equation" r:id="rId5" imgW="558720" imgH="253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836613"/>
                        <a:ext cx="165735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7" name="Rectangle 9"/>
          <p:cNvSpPr>
            <a:spLocks noChangeArrowheads="1"/>
          </p:cNvSpPr>
          <p:nvPr/>
        </p:nvSpPr>
        <p:spPr bwMode="auto">
          <a:xfrm>
            <a:off x="0" y="3252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4" name="Object 8"/>
          <p:cNvGraphicFramePr>
            <a:graphicFrameLocks noChangeAspect="1"/>
          </p:cNvGraphicFramePr>
          <p:nvPr/>
        </p:nvGraphicFramePr>
        <p:xfrm>
          <a:off x="1403350" y="1989138"/>
          <a:ext cx="7439025" cy="958850"/>
        </p:xfrm>
        <a:graphic>
          <a:graphicData uri="http://schemas.openxmlformats.org/presentationml/2006/ole">
            <mc:AlternateContent xmlns:mc="http://schemas.openxmlformats.org/markup-compatibility/2006">
              <mc:Choice xmlns:v="urn:schemas-microsoft-com:vml" Requires="v">
                <p:oleObj spid="_x0000_s66692" name="Equation" r:id="rId7" imgW="2438280" imgH="317160" progId="Equation.DSMT4">
                  <p:embed/>
                </p:oleObj>
              </mc:Choice>
              <mc:Fallback>
                <p:oleObj name="Equation" r:id="rId7" imgW="2438280" imgH="31716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1989138"/>
                        <a:ext cx="74390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10"/>
          <p:cNvGraphicFramePr>
            <a:graphicFrameLocks noChangeAspect="1"/>
          </p:cNvGraphicFramePr>
          <p:nvPr/>
        </p:nvGraphicFramePr>
        <p:xfrm>
          <a:off x="1331913" y="3357563"/>
          <a:ext cx="5630862" cy="3152775"/>
        </p:xfrm>
        <a:graphic>
          <a:graphicData uri="http://schemas.openxmlformats.org/presentationml/2006/ole">
            <mc:AlternateContent xmlns:mc="http://schemas.openxmlformats.org/markup-compatibility/2006">
              <mc:Choice xmlns:v="urn:schemas-microsoft-com:vml" Requires="v">
                <p:oleObj spid="_x0000_s66693" name="Equation" r:id="rId9" imgW="2222280" imgH="1193760" progId="Equation.DSMT4">
                  <p:embed/>
                </p:oleObj>
              </mc:Choice>
              <mc:Fallback>
                <p:oleObj name="Equation" r:id="rId9" imgW="2222280" imgH="119376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3357563"/>
                        <a:ext cx="5630862"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323850" y="476250"/>
            <a:ext cx="8291513" cy="6121400"/>
          </a:xfrm>
        </p:spPr>
        <p:txBody>
          <a:bodyPr/>
          <a:lstStyle/>
          <a:p>
            <a:pPr eaLnBrk="1" hangingPunct="1">
              <a:lnSpc>
                <a:spcPct val="90000"/>
              </a:lnSpc>
              <a:buFont typeface="Wingdings" pitchFamily="2" charset="2"/>
              <a:buNone/>
              <a:defRPr/>
            </a:pPr>
            <a:r>
              <a:rPr lang="en-US" altLang="zh-CN" sz="2800" b="1" smtClean="0">
                <a:solidFill>
                  <a:schemeClr val="hlink"/>
                </a:solidFill>
                <a:latin typeface="黑体" pitchFamily="2" charset="-122"/>
                <a:ea typeface="黑体" pitchFamily="2" charset="-122"/>
              </a:rPr>
              <a:t>4. </a:t>
            </a:r>
            <a:r>
              <a:rPr lang="zh-CN" altLang="en-US" sz="2800" b="1" smtClean="0">
                <a:solidFill>
                  <a:schemeClr val="hlink"/>
                </a:solidFill>
                <a:latin typeface="黑体" pitchFamily="2" charset="-122"/>
                <a:ea typeface="黑体" pitchFamily="2" charset="-122"/>
              </a:rPr>
              <a:t>模糊矩阵的合成</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设矩阵</a:t>
            </a:r>
            <a:r>
              <a:rPr lang="en-US" altLang="zh-CN" sz="2800" b="1" u="sng" smtClean="0"/>
              <a:t>A</a:t>
            </a:r>
            <a:r>
              <a:rPr lang="zh-CN" altLang="en-US" sz="2800" b="1" smtClean="0"/>
              <a:t>是</a:t>
            </a:r>
            <a:r>
              <a:rPr lang="en-US" altLang="zh-CN" sz="2800" b="1" smtClean="0"/>
              <a:t>X</a:t>
            </a:r>
            <a:r>
              <a:rPr lang="en-US" altLang="zh-CN" sz="2800" b="1" smtClean="0">
                <a:solidFill>
                  <a:srgbClr val="00FF00"/>
                </a:solidFill>
                <a:sym typeface="Wingdings" pitchFamily="2" charset="2"/>
              </a:rPr>
              <a:t></a:t>
            </a:r>
            <a:r>
              <a:rPr lang="en-US" altLang="zh-CN" sz="2800" b="1" smtClean="0"/>
              <a:t>Y                 </a:t>
            </a:r>
            <a:r>
              <a:rPr lang="zh-CN" altLang="en-US" sz="2800" b="1" smtClean="0"/>
              <a:t>上的模糊关系，矩阵</a:t>
            </a:r>
          </a:p>
          <a:p>
            <a:pPr eaLnBrk="1" hangingPunct="1">
              <a:lnSpc>
                <a:spcPct val="90000"/>
              </a:lnSpc>
              <a:buFont typeface="Wingdings" pitchFamily="2" charset="2"/>
              <a:buNone/>
              <a:defRPr/>
            </a:pPr>
            <a:r>
              <a:rPr lang="en-US" altLang="zh-CN" sz="2800" b="1" smtClean="0"/>
              <a:t>   </a:t>
            </a:r>
          </a:p>
          <a:p>
            <a:pPr eaLnBrk="1" hangingPunct="1">
              <a:lnSpc>
                <a:spcPct val="90000"/>
              </a:lnSpc>
              <a:buFont typeface="Wingdings" pitchFamily="2" charset="2"/>
              <a:buNone/>
              <a:defRPr/>
            </a:pPr>
            <a:r>
              <a:rPr lang="zh-CN" altLang="en-US" sz="2800" b="1" smtClean="0"/>
              <a:t> </a:t>
            </a:r>
            <a:r>
              <a:rPr lang="en-US" altLang="zh-CN" sz="2800" b="1" u="sng" smtClean="0"/>
              <a:t>B</a:t>
            </a:r>
            <a:r>
              <a:rPr lang="zh-CN" altLang="en-US" sz="2800" b="1" smtClean="0"/>
              <a:t>是 </a:t>
            </a:r>
            <a:r>
              <a:rPr lang="en-US" altLang="zh-CN" sz="2800" b="1" smtClean="0"/>
              <a:t>Y </a:t>
            </a:r>
            <a:r>
              <a:rPr lang="en-US" altLang="zh-CN" sz="2800" b="1" smtClean="0">
                <a:solidFill>
                  <a:srgbClr val="00FF00"/>
                </a:solidFill>
                <a:sym typeface="Wingdings" pitchFamily="2" charset="2"/>
              </a:rPr>
              <a:t></a:t>
            </a:r>
            <a:r>
              <a:rPr lang="en-US" altLang="zh-CN" sz="2800" b="1" smtClean="0">
                <a:sym typeface="Wingdings" pitchFamily="2" charset="2"/>
              </a:rPr>
              <a:t> </a:t>
            </a:r>
            <a:r>
              <a:rPr lang="en-US" altLang="zh-CN" sz="2800" b="1" smtClean="0"/>
              <a:t>Z</a:t>
            </a:r>
            <a:r>
              <a:rPr lang="en-US" altLang="zh-CN" sz="2800" b="1" smtClean="0">
                <a:solidFill>
                  <a:srgbClr val="00FF00"/>
                </a:solidFill>
              </a:rPr>
              <a:t> </a:t>
            </a:r>
            <a:r>
              <a:rPr lang="en-US" altLang="zh-CN" sz="2800" b="1" smtClean="0"/>
              <a:t>                </a:t>
            </a:r>
            <a:r>
              <a:rPr lang="zh-CN" altLang="en-US" sz="2800" b="1" smtClean="0"/>
              <a:t>上的模糊关系</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则                           称为</a:t>
            </a:r>
            <a:r>
              <a:rPr lang="en-US" altLang="zh-CN" sz="2800" b="1" u="sng" smtClean="0"/>
              <a:t>A</a:t>
            </a:r>
            <a:r>
              <a:rPr lang="zh-CN" altLang="en-US" sz="2800" b="1" smtClean="0"/>
              <a:t>与</a:t>
            </a:r>
            <a:r>
              <a:rPr lang="en-US" altLang="zh-CN" sz="2800" b="1" u="sng" smtClean="0"/>
              <a:t>B</a:t>
            </a:r>
            <a:r>
              <a:rPr lang="zh-CN" altLang="en-US" sz="2800" b="1" smtClean="0"/>
              <a:t>的</a:t>
            </a:r>
            <a:r>
              <a:rPr lang="zh-CN" altLang="en-US" sz="2800" b="1" smtClean="0">
                <a:solidFill>
                  <a:schemeClr val="hlink"/>
                </a:solidFill>
              </a:rPr>
              <a:t>合成</a:t>
            </a:r>
            <a:r>
              <a:rPr lang="zh-CN" altLang="en-US" sz="2800" b="1" smtClean="0"/>
              <a:t>。</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这里： </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t>   且有</a:t>
            </a:r>
          </a:p>
          <a:p>
            <a:pPr eaLnBrk="1" hangingPunct="1">
              <a:lnSpc>
                <a:spcPct val="90000"/>
              </a:lnSpc>
              <a:buFont typeface="Wingdings" pitchFamily="2" charset="2"/>
              <a:buNone/>
              <a:defRPr/>
            </a:pPr>
            <a:r>
              <a:rPr lang="zh-CN" altLang="en-US" sz="2800" b="1" smtClean="0"/>
              <a:t>   </a:t>
            </a:r>
          </a:p>
        </p:txBody>
      </p:sp>
      <p:graphicFrame>
        <p:nvGraphicFramePr>
          <p:cNvPr id="67586" name="Object 4"/>
          <p:cNvGraphicFramePr>
            <a:graphicFrameLocks noChangeAspect="1"/>
          </p:cNvGraphicFramePr>
          <p:nvPr/>
        </p:nvGraphicFramePr>
        <p:xfrm>
          <a:off x="2987675" y="1341438"/>
          <a:ext cx="1447800" cy="592137"/>
        </p:xfrm>
        <a:graphic>
          <a:graphicData uri="http://schemas.openxmlformats.org/presentationml/2006/ole">
            <mc:AlternateContent xmlns:mc="http://schemas.openxmlformats.org/markup-compatibility/2006">
              <mc:Choice xmlns:v="urn:schemas-microsoft-com:vml" Requires="v">
                <p:oleObj spid="_x0000_s67742" name="Equation" r:id="rId3" imgW="495000" imgH="203040" progId="Equation.3">
                  <p:embed/>
                </p:oleObj>
              </mc:Choice>
              <mc:Fallback>
                <p:oleObj name="Equation" r:id="rId3" imgW="49500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341438"/>
                        <a:ext cx="1447800"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7" name="Object 5"/>
          <p:cNvGraphicFramePr>
            <a:graphicFrameLocks noChangeAspect="1"/>
          </p:cNvGraphicFramePr>
          <p:nvPr/>
        </p:nvGraphicFramePr>
        <p:xfrm>
          <a:off x="2411413" y="2276475"/>
          <a:ext cx="1295400" cy="560388"/>
        </p:xfrm>
        <a:graphic>
          <a:graphicData uri="http://schemas.openxmlformats.org/presentationml/2006/ole">
            <mc:AlternateContent xmlns:mc="http://schemas.openxmlformats.org/markup-compatibility/2006">
              <mc:Choice xmlns:v="urn:schemas-microsoft-com:vml" Requires="v">
                <p:oleObj spid="_x0000_s67743" name="Equation" r:id="rId5" imgW="469800" imgH="203040" progId="Equation.3">
                  <p:embed/>
                </p:oleObj>
              </mc:Choice>
              <mc:Fallback>
                <p:oleObj name="Equation" r:id="rId5" imgW="46980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276475"/>
                        <a:ext cx="129540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6"/>
          <p:cNvGraphicFramePr>
            <a:graphicFrameLocks noChangeAspect="1"/>
          </p:cNvGraphicFramePr>
          <p:nvPr/>
        </p:nvGraphicFramePr>
        <p:xfrm>
          <a:off x="1116013" y="3644900"/>
          <a:ext cx="1995487" cy="692150"/>
        </p:xfrm>
        <a:graphic>
          <a:graphicData uri="http://schemas.openxmlformats.org/presentationml/2006/ole">
            <mc:AlternateContent xmlns:mc="http://schemas.openxmlformats.org/markup-compatibility/2006">
              <mc:Choice xmlns:v="urn:schemas-microsoft-com:vml" Requires="v">
                <p:oleObj spid="_x0000_s67744" name="Equation" r:id="rId7" imgW="622080" imgH="215640" progId="Equation.3">
                  <p:embed/>
                </p:oleObj>
              </mc:Choice>
              <mc:Fallback>
                <p:oleObj name="Equation" r:id="rId7" imgW="6220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3644900"/>
                        <a:ext cx="1995487"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9" name="Object 7"/>
          <p:cNvGraphicFramePr>
            <a:graphicFrameLocks noChangeAspect="1"/>
          </p:cNvGraphicFramePr>
          <p:nvPr/>
        </p:nvGraphicFramePr>
        <p:xfrm>
          <a:off x="1835150" y="5373688"/>
          <a:ext cx="3217863" cy="1181100"/>
        </p:xfrm>
        <a:graphic>
          <a:graphicData uri="http://schemas.openxmlformats.org/presentationml/2006/ole">
            <mc:AlternateContent xmlns:mc="http://schemas.openxmlformats.org/markup-compatibility/2006">
              <mc:Choice xmlns:v="urn:schemas-microsoft-com:vml" Requires="v">
                <p:oleObj spid="_x0000_s67745" name="Equation" r:id="rId9" imgW="1002960" imgH="368280" progId="Equation.3">
                  <p:embed/>
                </p:oleObj>
              </mc:Choice>
              <mc:Fallback>
                <p:oleObj name="Equation" r:id="rId9" imgW="1002960" imgH="3682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73688"/>
                        <a:ext cx="3217863"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8"/>
          <p:cNvGraphicFramePr>
            <a:graphicFrameLocks noChangeAspect="1"/>
          </p:cNvGraphicFramePr>
          <p:nvPr/>
        </p:nvGraphicFramePr>
        <p:xfrm>
          <a:off x="1835150" y="4652963"/>
          <a:ext cx="6324600" cy="714375"/>
        </p:xfrm>
        <a:graphic>
          <a:graphicData uri="http://schemas.openxmlformats.org/presentationml/2006/ole">
            <mc:AlternateContent xmlns:mc="http://schemas.openxmlformats.org/markup-compatibility/2006">
              <mc:Choice xmlns:v="urn:schemas-microsoft-com:vml" Requires="v">
                <p:oleObj spid="_x0000_s67746" name="Equation" r:id="rId11" imgW="2133360" imgH="241200" progId="Equation.3">
                  <p:embed/>
                </p:oleObj>
              </mc:Choice>
              <mc:Fallback>
                <p:oleObj name="Equation" r:id="rId11" imgW="2133360" imgH="2412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4652963"/>
                        <a:ext cx="63246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t>如：设</a:t>
            </a:r>
          </a:p>
        </p:txBody>
      </p:sp>
      <p:graphicFrame>
        <p:nvGraphicFramePr>
          <p:cNvPr id="68610" name="Object 4"/>
          <p:cNvGraphicFramePr>
            <a:graphicFrameLocks noChangeAspect="1"/>
          </p:cNvGraphicFramePr>
          <p:nvPr/>
        </p:nvGraphicFramePr>
        <p:xfrm>
          <a:off x="1908175" y="188913"/>
          <a:ext cx="3016250" cy="1547812"/>
        </p:xfrm>
        <a:graphic>
          <a:graphicData uri="http://schemas.openxmlformats.org/presentationml/2006/ole">
            <mc:AlternateContent xmlns:mc="http://schemas.openxmlformats.org/markup-compatibility/2006">
              <mc:Choice xmlns:v="urn:schemas-microsoft-com:vml" Requires="v">
                <p:oleObj spid="_x0000_s68828" name="Equation" r:id="rId3" imgW="939600" imgH="482400" progId="Equation.DSMT4">
                  <p:embed/>
                </p:oleObj>
              </mc:Choice>
              <mc:Fallback>
                <p:oleObj name="Equation" r:id="rId3" imgW="93960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913"/>
                        <a:ext cx="3016250" cy="1547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5"/>
          <p:cNvGraphicFramePr>
            <a:graphicFrameLocks noChangeAspect="1"/>
          </p:cNvGraphicFramePr>
          <p:nvPr/>
        </p:nvGraphicFramePr>
        <p:xfrm>
          <a:off x="5651500" y="260350"/>
          <a:ext cx="2935288" cy="1547813"/>
        </p:xfrm>
        <a:graphic>
          <a:graphicData uri="http://schemas.openxmlformats.org/presentationml/2006/ole">
            <mc:AlternateContent xmlns:mc="http://schemas.openxmlformats.org/markup-compatibility/2006">
              <mc:Choice xmlns:v="urn:schemas-microsoft-com:vml" Requires="v">
                <p:oleObj spid="_x0000_s68829" name="Equation" r:id="rId5" imgW="914400" imgH="482400" progId="Equation.DSMT4">
                  <p:embed/>
                </p:oleObj>
              </mc:Choice>
              <mc:Fallback>
                <p:oleObj name="Equation" r:id="rId5" imgW="914400" imgH="482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260350"/>
                        <a:ext cx="2935288" cy="154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6"/>
          <p:cNvGraphicFramePr>
            <a:graphicFrameLocks noChangeAspect="1"/>
          </p:cNvGraphicFramePr>
          <p:nvPr/>
        </p:nvGraphicFramePr>
        <p:xfrm>
          <a:off x="2057400" y="2057400"/>
          <a:ext cx="4443413" cy="1547813"/>
        </p:xfrm>
        <a:graphic>
          <a:graphicData uri="http://schemas.openxmlformats.org/presentationml/2006/ole">
            <mc:AlternateContent xmlns:mc="http://schemas.openxmlformats.org/markup-compatibility/2006">
              <mc:Choice xmlns:v="urn:schemas-microsoft-com:vml" Requires="v">
                <p:oleObj spid="_x0000_s68830" name="Equation" r:id="rId7" imgW="1384200" imgH="482400" progId="Equation.DSMT4">
                  <p:embed/>
                </p:oleObj>
              </mc:Choice>
              <mc:Fallback>
                <p:oleObj name="Equation" r:id="rId7" imgW="1384200" imgH="482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2057400"/>
                        <a:ext cx="4443413" cy="154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7"/>
          <p:cNvGraphicFramePr>
            <a:graphicFrameLocks noChangeAspect="1"/>
          </p:cNvGraphicFramePr>
          <p:nvPr/>
        </p:nvGraphicFramePr>
        <p:xfrm>
          <a:off x="1676400" y="3581400"/>
          <a:ext cx="5259388" cy="733425"/>
        </p:xfrm>
        <a:graphic>
          <a:graphicData uri="http://schemas.openxmlformats.org/presentationml/2006/ole">
            <mc:AlternateContent xmlns:mc="http://schemas.openxmlformats.org/markup-compatibility/2006">
              <mc:Choice xmlns:v="urn:schemas-microsoft-com:vml" Requires="v">
                <p:oleObj spid="_x0000_s68831" name="Equation" r:id="rId9" imgW="1638000" imgH="228600" progId="Equation.DSMT4">
                  <p:embed/>
                </p:oleObj>
              </mc:Choice>
              <mc:Fallback>
                <p:oleObj name="Equation" r:id="rId9" imgW="16380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3581400"/>
                        <a:ext cx="525938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4" name="Object 8"/>
          <p:cNvGraphicFramePr>
            <a:graphicFrameLocks noChangeAspect="1"/>
          </p:cNvGraphicFramePr>
          <p:nvPr/>
        </p:nvGraphicFramePr>
        <p:xfrm>
          <a:off x="1676400" y="4267200"/>
          <a:ext cx="5341938" cy="733425"/>
        </p:xfrm>
        <a:graphic>
          <a:graphicData uri="http://schemas.openxmlformats.org/presentationml/2006/ole">
            <mc:AlternateContent xmlns:mc="http://schemas.openxmlformats.org/markup-compatibility/2006">
              <mc:Choice xmlns:v="urn:schemas-microsoft-com:vml" Requires="v">
                <p:oleObj spid="_x0000_s68832" name="Equation" r:id="rId11" imgW="1663560" imgH="228600" progId="Equation.DSMT4">
                  <p:embed/>
                </p:oleObj>
              </mc:Choice>
              <mc:Fallback>
                <p:oleObj name="Equation" r:id="rId11" imgW="166356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400" y="4267200"/>
                        <a:ext cx="534193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9"/>
          <p:cNvGraphicFramePr>
            <a:graphicFrameLocks noChangeAspect="1"/>
          </p:cNvGraphicFramePr>
          <p:nvPr/>
        </p:nvGraphicFramePr>
        <p:xfrm>
          <a:off x="1692275" y="4941888"/>
          <a:ext cx="5383213" cy="733425"/>
        </p:xfrm>
        <a:graphic>
          <a:graphicData uri="http://schemas.openxmlformats.org/presentationml/2006/ole">
            <mc:AlternateContent xmlns:mc="http://schemas.openxmlformats.org/markup-compatibility/2006">
              <mc:Choice xmlns:v="urn:schemas-microsoft-com:vml" Requires="v">
                <p:oleObj spid="_x0000_s68833" name="Equation" r:id="rId13" imgW="1676160" imgH="228600" progId="Equation.DSMT4">
                  <p:embed/>
                </p:oleObj>
              </mc:Choice>
              <mc:Fallback>
                <p:oleObj name="Equation" r:id="rId13" imgW="1676160" imgH="228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4941888"/>
                        <a:ext cx="538321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6" name="Object 10"/>
          <p:cNvGraphicFramePr>
            <a:graphicFrameLocks noChangeAspect="1"/>
          </p:cNvGraphicFramePr>
          <p:nvPr/>
        </p:nvGraphicFramePr>
        <p:xfrm>
          <a:off x="1692275" y="5661025"/>
          <a:ext cx="5424488" cy="733425"/>
        </p:xfrm>
        <a:graphic>
          <a:graphicData uri="http://schemas.openxmlformats.org/presentationml/2006/ole">
            <mc:AlternateContent xmlns:mc="http://schemas.openxmlformats.org/markup-compatibility/2006">
              <mc:Choice xmlns:v="urn:schemas-microsoft-com:vml" Requires="v">
                <p:oleObj spid="_x0000_s68834" name="Equation" r:id="rId15" imgW="1688760" imgH="228600" progId="Equation.DSMT4">
                  <p:embed/>
                </p:oleObj>
              </mc:Choice>
              <mc:Fallback>
                <p:oleObj name="Equation" r:id="rId15" imgW="1688760" imgH="2286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2275" y="5661025"/>
                        <a:ext cx="542448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p:txBody>
          <a:bodyPr/>
          <a:lstStyle/>
          <a:p>
            <a:pPr lvl="4" eaLnBrk="1" hangingPunct="1">
              <a:buFont typeface="Wingdings" pitchFamily="2" charset="2"/>
              <a:buNone/>
              <a:defRPr/>
            </a:pPr>
            <a:endParaRPr lang="zh-CN" altLang="en-US" smtClean="0"/>
          </a:p>
          <a:p>
            <a:pPr lvl="4" eaLnBrk="1" hangingPunct="1">
              <a:buFont typeface="Wingdings" pitchFamily="2" charset="2"/>
              <a:buNone/>
              <a:defRPr/>
            </a:pPr>
            <a:endParaRPr lang="zh-CN" altLang="en-US" smtClean="0"/>
          </a:p>
          <a:p>
            <a:pPr lvl="4" eaLnBrk="1" hangingPunct="1">
              <a:buFont typeface="Wingdings" pitchFamily="2" charset="2"/>
              <a:buNone/>
              <a:defRPr/>
            </a:pPr>
            <a:endParaRPr lang="zh-CN" altLang="en-US" smtClean="0"/>
          </a:p>
        </p:txBody>
      </p:sp>
      <p:graphicFrame>
        <p:nvGraphicFramePr>
          <p:cNvPr id="69634" name="Object 4"/>
          <p:cNvGraphicFramePr>
            <a:graphicFrameLocks noChangeAspect="1"/>
          </p:cNvGraphicFramePr>
          <p:nvPr/>
        </p:nvGraphicFramePr>
        <p:xfrm>
          <a:off x="1258888" y="836613"/>
          <a:ext cx="5807075" cy="5245100"/>
        </p:xfrm>
        <a:graphic>
          <a:graphicData uri="http://schemas.openxmlformats.org/presentationml/2006/ole">
            <mc:AlternateContent xmlns:mc="http://schemas.openxmlformats.org/markup-compatibility/2006">
              <mc:Choice xmlns:v="urn:schemas-microsoft-com:vml" Requires="v">
                <p:oleObj spid="_x0000_s69666" name="Equation" r:id="rId3" imgW="2095200" imgH="1892160" progId="Equation.DSMT4">
                  <p:embed/>
                </p:oleObj>
              </mc:Choice>
              <mc:Fallback>
                <p:oleObj name="Equation" r:id="rId3" imgW="2095200" imgH="18921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836613"/>
                        <a:ext cx="5807075" cy="524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323850" y="765175"/>
            <a:ext cx="8640763" cy="5334000"/>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5. </a:t>
            </a:r>
            <a:r>
              <a:rPr lang="zh-CN" altLang="en-US" b="1" smtClean="0">
                <a:solidFill>
                  <a:schemeClr val="hlink"/>
                </a:solidFill>
                <a:latin typeface="黑体" pitchFamily="2" charset="-122"/>
                <a:ea typeface="黑体" pitchFamily="2" charset="-122"/>
              </a:rPr>
              <a:t>模糊向量</a:t>
            </a:r>
          </a:p>
          <a:p>
            <a:pPr eaLnBrk="1" hangingPunct="1">
              <a:buFont typeface="Wingdings" pitchFamily="2" charset="2"/>
              <a:buNone/>
              <a:defRPr/>
            </a:pPr>
            <a:r>
              <a:rPr lang="en-US" altLang="zh-CN" b="1" smtClean="0">
                <a:solidFill>
                  <a:srgbClr val="00FF00"/>
                </a:solidFill>
                <a:latin typeface="黑体" pitchFamily="2" charset="-122"/>
                <a:ea typeface="黑体" pitchFamily="2" charset="-122"/>
              </a:rPr>
              <a:t>a </a:t>
            </a:r>
            <a:r>
              <a:rPr lang="zh-CN" altLang="en-US" b="1" smtClean="0">
                <a:solidFill>
                  <a:srgbClr val="00FF00"/>
                </a:solidFill>
                <a:latin typeface="黑体" pitchFamily="2" charset="-122"/>
                <a:ea typeface="黑体" pitchFamily="2" charset="-122"/>
              </a:rPr>
              <a:t>定义</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t>  如果对任意的</a:t>
            </a:r>
            <a:r>
              <a:rPr lang="en-US" altLang="zh-CN" b="1" smtClean="0"/>
              <a:t>i</a:t>
            </a:r>
            <a:r>
              <a:rPr lang="zh-CN" altLang="en-US" b="1" smtClean="0"/>
              <a:t>（</a:t>
            </a:r>
            <a:r>
              <a:rPr lang="en-US" altLang="zh-CN" b="1" smtClean="0"/>
              <a:t>i=1</a:t>
            </a:r>
            <a:r>
              <a:rPr lang="zh-CN" altLang="en-US" b="1" smtClean="0"/>
              <a:t>,</a:t>
            </a:r>
            <a:r>
              <a:rPr lang="en-US" altLang="zh-CN" b="1" smtClean="0"/>
              <a:t>2, </a:t>
            </a:r>
            <a:r>
              <a:rPr lang="en-US" altLang="zh-CN" b="1" smtClean="0">
                <a:latin typeface="Arial"/>
              </a:rPr>
              <a:t>…</a:t>
            </a:r>
            <a:r>
              <a:rPr lang="en-US" altLang="zh-CN" b="1" smtClean="0"/>
              <a:t>,n</a:t>
            </a:r>
            <a:r>
              <a:rPr lang="zh-CN" altLang="en-US" b="1" smtClean="0"/>
              <a:t>）</a:t>
            </a:r>
          </a:p>
          <a:p>
            <a:pPr eaLnBrk="1" hangingPunct="1">
              <a:buFont typeface="Wingdings" pitchFamily="2" charset="2"/>
              <a:buNone/>
              <a:defRPr/>
            </a:pPr>
            <a:r>
              <a:rPr lang="zh-CN" altLang="en-US" b="1" smtClean="0"/>
              <a:t>  都有              </a:t>
            </a:r>
            <a:r>
              <a:rPr lang="en-US" altLang="zh-CN" b="1" smtClean="0"/>
              <a:t>,</a:t>
            </a:r>
            <a:r>
              <a:rPr lang="zh-CN" altLang="en-US" b="1" smtClean="0"/>
              <a:t>则称向量</a:t>
            </a:r>
          </a:p>
          <a:p>
            <a:pPr eaLnBrk="1" hangingPunct="1">
              <a:buFont typeface="Wingdings" pitchFamily="2" charset="2"/>
              <a:buNone/>
              <a:defRPr/>
            </a:pPr>
            <a:r>
              <a:rPr lang="zh-CN" altLang="en-US" b="1" smtClean="0"/>
              <a:t>  为模糊向量。</a:t>
            </a:r>
            <a:endParaRPr lang="en-US" altLang="zh-CN" b="1" smtClean="0"/>
          </a:p>
        </p:txBody>
      </p:sp>
      <p:sp>
        <p:nvSpPr>
          <p:cNvPr id="14234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58" name="Object 4"/>
          <p:cNvGraphicFramePr>
            <a:graphicFrameLocks noChangeAspect="1"/>
          </p:cNvGraphicFramePr>
          <p:nvPr/>
        </p:nvGraphicFramePr>
        <p:xfrm>
          <a:off x="1476375" y="2492375"/>
          <a:ext cx="1381125" cy="569913"/>
        </p:xfrm>
        <a:graphic>
          <a:graphicData uri="http://schemas.openxmlformats.org/presentationml/2006/ole">
            <mc:AlternateContent xmlns:mc="http://schemas.openxmlformats.org/markup-compatibility/2006">
              <mc:Choice xmlns:v="urn:schemas-microsoft-com:vml" Requires="v">
                <p:oleObj spid="_x0000_s70786" name="Equation" r:id="rId3" imgW="609480" imgH="253800" progId="Equation.DSMT4">
                  <p:embed/>
                </p:oleObj>
              </mc:Choice>
              <mc:Fallback>
                <p:oleObj name="Equation" r:id="rId3" imgW="60948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492375"/>
                        <a:ext cx="138112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3" name="Rectangle 7"/>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59" name="Object 6"/>
          <p:cNvGraphicFramePr>
            <a:graphicFrameLocks noChangeAspect="1"/>
          </p:cNvGraphicFramePr>
          <p:nvPr/>
        </p:nvGraphicFramePr>
        <p:xfrm>
          <a:off x="685800" y="3886200"/>
          <a:ext cx="3344863" cy="509588"/>
        </p:xfrm>
        <a:graphic>
          <a:graphicData uri="http://schemas.openxmlformats.org/presentationml/2006/ole">
            <mc:AlternateContent xmlns:mc="http://schemas.openxmlformats.org/markup-compatibility/2006">
              <mc:Choice xmlns:v="urn:schemas-microsoft-com:vml" Requires="v">
                <p:oleObj spid="_x0000_s70787" name="Equation" r:id="rId5" imgW="1409400" imgH="215640" progId="Equation.DSMT4">
                  <p:embed/>
                </p:oleObj>
              </mc:Choice>
              <mc:Fallback>
                <p:oleObj name="Equation" r:id="rId5" imgW="1409400" imgH="2156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886200"/>
                        <a:ext cx="3344863"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5" name="Rectangle 9"/>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60" name="Object 10"/>
          <p:cNvGraphicFramePr>
            <a:graphicFrameLocks noChangeAspect="1"/>
          </p:cNvGraphicFramePr>
          <p:nvPr/>
        </p:nvGraphicFramePr>
        <p:xfrm>
          <a:off x="4716463" y="2420938"/>
          <a:ext cx="4184650" cy="727075"/>
        </p:xfrm>
        <a:graphic>
          <a:graphicData uri="http://schemas.openxmlformats.org/presentationml/2006/ole">
            <mc:AlternateContent xmlns:mc="http://schemas.openxmlformats.org/markup-compatibility/2006">
              <mc:Choice xmlns:v="urn:schemas-microsoft-com:vml" Requires="v">
                <p:oleObj spid="_x0000_s70788" name="Equation" r:id="rId7" imgW="1447560" imgH="253800" progId="Equation.DSMT4">
                  <p:embed/>
                </p:oleObj>
              </mc:Choice>
              <mc:Fallback>
                <p:oleObj name="Equation" r:id="rId7" imgW="1447560" imgH="253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2420938"/>
                        <a:ext cx="418465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1" name="Object 11"/>
          <p:cNvGraphicFramePr>
            <a:graphicFrameLocks noChangeAspect="1"/>
          </p:cNvGraphicFramePr>
          <p:nvPr/>
        </p:nvGraphicFramePr>
        <p:xfrm>
          <a:off x="4267200" y="3644900"/>
          <a:ext cx="1871663" cy="2690813"/>
        </p:xfrm>
        <a:graphic>
          <a:graphicData uri="http://schemas.openxmlformats.org/presentationml/2006/ole">
            <mc:AlternateContent xmlns:mc="http://schemas.openxmlformats.org/markup-compatibility/2006">
              <mc:Choice xmlns:v="urn:schemas-microsoft-com:vml" Requires="v">
                <p:oleObj spid="_x0000_s70789" name="Equation" r:id="rId9" imgW="647640" imgH="939600" progId="Equation.DSMT4">
                  <p:embed/>
                </p:oleObj>
              </mc:Choice>
              <mc:Fallback>
                <p:oleObj name="Equation" r:id="rId9" imgW="647640" imgH="9396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3644900"/>
                        <a:ext cx="1871663" cy="269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3" name="Rectangle 3"/>
          <p:cNvSpPr>
            <a:spLocks noGrp="1" noChangeArrowheads="1"/>
          </p:cNvSpPr>
          <p:nvPr>
            <p:ph type="body" idx="1"/>
          </p:nvPr>
        </p:nvSpPr>
        <p:spPr>
          <a:xfrm>
            <a:off x="395288" y="1125538"/>
            <a:ext cx="8280400" cy="4614862"/>
          </a:xfrm>
        </p:spPr>
        <p:txBody>
          <a:bodyPr/>
          <a:lstStyle/>
          <a:p>
            <a:pPr eaLnBrk="1" hangingPunct="1">
              <a:lnSpc>
                <a:spcPct val="90000"/>
              </a:lnSpc>
              <a:buFont typeface="Wingdings" pitchFamily="2" charset="2"/>
              <a:buNone/>
              <a:defRPr/>
            </a:pPr>
            <a:r>
              <a:rPr lang="en-US" altLang="zh-CN" sz="2800" b="1" smtClean="0">
                <a:solidFill>
                  <a:srgbClr val="00FF00"/>
                </a:solidFill>
                <a:latin typeface="黑体" pitchFamily="2" charset="-122"/>
                <a:ea typeface="黑体" pitchFamily="2" charset="-122"/>
              </a:rPr>
              <a:t>b. </a:t>
            </a:r>
            <a:r>
              <a:rPr lang="zh-CN" altLang="en-US" sz="2800" b="1" smtClean="0">
                <a:solidFill>
                  <a:srgbClr val="00FF00"/>
                </a:solidFill>
                <a:latin typeface="黑体" pitchFamily="2" charset="-122"/>
                <a:ea typeface="黑体" pitchFamily="2" charset="-122"/>
              </a:rPr>
              <a:t>模糊向量的笛卡儿乘积</a:t>
            </a:r>
          </a:p>
          <a:p>
            <a:pPr eaLnBrk="1" hangingPunct="1">
              <a:lnSpc>
                <a:spcPct val="90000"/>
              </a:lnSpc>
              <a:buFont typeface="Wingdings" pitchFamily="2" charset="2"/>
              <a:buNone/>
              <a:defRPr/>
            </a:pPr>
            <a:r>
              <a:rPr lang="zh-CN" altLang="en-US" sz="2800" b="1" smtClean="0">
                <a:latin typeface="黑体" pitchFamily="2" charset="-122"/>
                <a:ea typeface="黑体" pitchFamily="2" charset="-122"/>
              </a:rPr>
              <a:t>设有两个模糊向量</a:t>
            </a:r>
          </a:p>
          <a:p>
            <a:pPr eaLnBrk="1" hangingPunct="1">
              <a:lnSpc>
                <a:spcPct val="90000"/>
              </a:lnSpc>
              <a:buFont typeface="Wingdings" pitchFamily="2" charset="2"/>
              <a:buNone/>
              <a:defRPr/>
            </a:pP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定义</a:t>
            </a:r>
            <a:r>
              <a:rPr lang="zh-CN" altLang="en-US" sz="2800" b="1" smtClean="0"/>
              <a:t>                          </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为这两个模糊向量的</a:t>
            </a:r>
            <a:r>
              <a:rPr lang="zh-CN" altLang="en-US" sz="2800" b="1" smtClean="0">
                <a:solidFill>
                  <a:schemeClr val="hlink"/>
                </a:solidFill>
                <a:ea typeface="黑体" pitchFamily="2" charset="-122"/>
              </a:rPr>
              <a:t>笛卡儿乘积</a:t>
            </a:r>
            <a:r>
              <a:rPr lang="zh-CN" altLang="en-US" sz="2800" b="1" smtClean="0">
                <a:ea typeface="黑体" pitchFamily="2" charset="-122"/>
              </a:rPr>
              <a:t>。</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如</a:t>
            </a:r>
          </a:p>
          <a:p>
            <a:pPr eaLnBrk="1" hangingPunct="1">
              <a:lnSpc>
                <a:spcPct val="90000"/>
              </a:lnSpc>
              <a:buFont typeface="Wingdings" pitchFamily="2" charset="2"/>
              <a:buNone/>
              <a:defRPr/>
            </a:pPr>
            <a:endParaRPr lang="zh-CN" altLang="en-US" sz="2800" b="1" smtClean="0"/>
          </a:p>
        </p:txBody>
      </p:sp>
      <p:sp>
        <p:nvSpPr>
          <p:cNvPr id="14336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682" name="Object 4"/>
          <p:cNvGraphicFramePr>
            <a:graphicFrameLocks noChangeAspect="1"/>
          </p:cNvGraphicFramePr>
          <p:nvPr/>
        </p:nvGraphicFramePr>
        <p:xfrm>
          <a:off x="1395413" y="2209800"/>
          <a:ext cx="6073775" cy="641350"/>
        </p:xfrm>
        <a:graphic>
          <a:graphicData uri="http://schemas.openxmlformats.org/presentationml/2006/ole">
            <mc:AlternateContent xmlns:mc="http://schemas.openxmlformats.org/markup-compatibility/2006">
              <mc:Choice xmlns:v="urn:schemas-microsoft-com:vml" Requires="v">
                <p:oleObj spid="_x0000_s71778" name="Equation" r:id="rId3" imgW="2184120" imgH="228600" progId="Equation.DSMT4">
                  <p:embed/>
                </p:oleObj>
              </mc:Choice>
              <mc:Fallback>
                <p:oleObj name="Equation" r:id="rId3" imgW="218412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2209800"/>
                        <a:ext cx="607377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683" name="Object 6"/>
          <p:cNvGraphicFramePr>
            <a:graphicFrameLocks noChangeAspect="1"/>
          </p:cNvGraphicFramePr>
          <p:nvPr/>
        </p:nvGraphicFramePr>
        <p:xfrm>
          <a:off x="1336675" y="3028950"/>
          <a:ext cx="2752725" cy="962025"/>
        </p:xfrm>
        <a:graphic>
          <a:graphicData uri="http://schemas.openxmlformats.org/presentationml/2006/ole">
            <mc:AlternateContent xmlns:mc="http://schemas.openxmlformats.org/markup-compatibility/2006">
              <mc:Choice xmlns:v="urn:schemas-microsoft-com:vml" Requires="v">
                <p:oleObj spid="_x0000_s71779" name="Equation" r:id="rId5" imgW="876240" imgH="304560" progId="Equation.DSMT4">
                  <p:embed/>
                </p:oleObj>
              </mc:Choice>
              <mc:Fallback>
                <p:oleObj name="Equation" r:id="rId5" imgW="876240" imgH="30456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6675" y="3028950"/>
                        <a:ext cx="27527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8"/>
          <p:cNvGraphicFramePr>
            <a:graphicFrameLocks noChangeAspect="1"/>
          </p:cNvGraphicFramePr>
          <p:nvPr/>
        </p:nvGraphicFramePr>
        <p:xfrm>
          <a:off x="941388" y="5334000"/>
          <a:ext cx="6575425" cy="582613"/>
        </p:xfrm>
        <a:graphic>
          <a:graphicData uri="http://schemas.openxmlformats.org/presentationml/2006/ole">
            <mc:AlternateContent xmlns:mc="http://schemas.openxmlformats.org/markup-compatibility/2006">
              <mc:Choice xmlns:v="urn:schemas-microsoft-com:vml" Requires="v">
                <p:oleObj spid="_x0000_s71780" name="Equation" r:id="rId7" imgW="2273040" imgH="203040" progId="Equation.DSMT4">
                  <p:embed/>
                </p:oleObj>
              </mc:Choice>
              <mc:Fallback>
                <p:oleObj name="Equation" r:id="rId7" imgW="2273040" imgH="2030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388" y="5334000"/>
                        <a:ext cx="6575425"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7" name="Rectangle 3"/>
          <p:cNvSpPr>
            <a:spLocks noGrp="1" noChangeArrowheads="1"/>
          </p:cNvSpPr>
          <p:nvPr>
            <p:ph type="body" idx="1"/>
          </p:nvPr>
        </p:nvSpPr>
        <p:spPr>
          <a:xfrm>
            <a:off x="395288" y="765175"/>
            <a:ext cx="8229600" cy="4525963"/>
          </a:xfrm>
        </p:spPr>
        <p:txBody>
          <a:bodyPr/>
          <a:lstStyle/>
          <a:p>
            <a:pPr eaLnBrk="1" hangingPunct="1">
              <a:buFont typeface="Wingdings" pitchFamily="2" charset="2"/>
              <a:buNone/>
              <a:defRPr/>
            </a:pPr>
            <a:r>
              <a:rPr lang="zh-CN" altLang="en-US" b="1" smtClean="0">
                <a:solidFill>
                  <a:schemeClr val="hlink"/>
                </a:solidFill>
              </a:rPr>
              <a:t>则</a:t>
            </a:r>
          </a:p>
        </p:txBody>
      </p:sp>
      <p:sp>
        <p:nvSpPr>
          <p:cNvPr id="144389" name="Rectangle 5"/>
          <p:cNvSpPr>
            <a:spLocks noChangeArrowheads="1"/>
          </p:cNvSpPr>
          <p:nvPr/>
        </p:nvSpPr>
        <p:spPr bwMode="auto">
          <a:xfrm>
            <a:off x="0" y="19050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2706" name="Object 4"/>
          <p:cNvGraphicFramePr>
            <a:graphicFrameLocks noChangeAspect="1"/>
          </p:cNvGraphicFramePr>
          <p:nvPr/>
        </p:nvGraphicFramePr>
        <p:xfrm>
          <a:off x="962025" y="188913"/>
          <a:ext cx="7715250" cy="5751512"/>
        </p:xfrm>
        <a:graphic>
          <a:graphicData uri="http://schemas.openxmlformats.org/presentationml/2006/ole">
            <mc:AlternateContent xmlns:mc="http://schemas.openxmlformats.org/markup-compatibility/2006">
              <mc:Choice xmlns:v="urn:schemas-microsoft-com:vml" Requires="v">
                <p:oleObj spid="_x0000_s72739" name="Equation" r:id="rId3" imgW="2400120" imgH="2133360" progId="Equation.DSMT4">
                  <p:embed/>
                </p:oleObj>
              </mc:Choice>
              <mc:Fallback>
                <p:oleObj name="Equation" r:id="rId3" imgW="2400120" imgH="2133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88913"/>
                        <a:ext cx="7715250" cy="575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1" name="Rectangle 3"/>
          <p:cNvSpPr>
            <a:spLocks noGrp="1" noChangeArrowheads="1"/>
          </p:cNvSpPr>
          <p:nvPr>
            <p:ph type="body" idx="1"/>
          </p:nvPr>
        </p:nvSpPr>
        <p:spPr>
          <a:xfrm>
            <a:off x="323850" y="908050"/>
            <a:ext cx="8424863" cy="5191125"/>
          </a:xfrm>
        </p:spPr>
        <p:txBody>
          <a:bodyPr/>
          <a:lstStyle/>
          <a:p>
            <a:pPr eaLnBrk="1" hangingPunct="1">
              <a:buFont typeface="Wingdings" pitchFamily="2" charset="2"/>
              <a:buNone/>
              <a:defRPr/>
            </a:pPr>
            <a:r>
              <a:rPr lang="en-US" altLang="zh-CN" sz="2800" b="1" smtClean="0">
                <a:solidFill>
                  <a:srgbClr val="00FF00"/>
                </a:solidFill>
              </a:rPr>
              <a:t>c .</a:t>
            </a:r>
            <a:r>
              <a:rPr lang="zh-CN" altLang="en-US" sz="2800" b="1" smtClean="0">
                <a:solidFill>
                  <a:srgbClr val="00FF00"/>
                </a:solidFill>
              </a:rPr>
              <a:t>模糊向量的内积与外积</a:t>
            </a:r>
          </a:p>
          <a:p>
            <a:pPr eaLnBrk="1" hangingPunct="1">
              <a:buFont typeface="Wingdings" pitchFamily="2" charset="2"/>
              <a:buNone/>
              <a:defRPr/>
            </a:pPr>
            <a:r>
              <a:rPr lang="zh-CN" altLang="en-US" sz="2800" b="1" smtClean="0"/>
              <a:t>   设两个模糊向量</a:t>
            </a:r>
            <a:r>
              <a:rPr lang="en-US" altLang="zh-CN" sz="2800" b="1" u="sng" smtClean="0"/>
              <a:t>A</a:t>
            </a:r>
            <a:r>
              <a:rPr lang="zh-CN" altLang="en-US" sz="2800" b="1" smtClean="0"/>
              <a:t>和</a:t>
            </a:r>
            <a:r>
              <a:rPr lang="en-US" altLang="zh-CN" sz="2800" b="1" u="sng" smtClean="0"/>
              <a:t>B</a:t>
            </a:r>
          </a:p>
          <a:p>
            <a:pPr eaLnBrk="1" hangingPunct="1">
              <a:buFont typeface="Wingdings" pitchFamily="2" charset="2"/>
              <a:buNone/>
              <a:defRPr/>
            </a:pPr>
            <a:r>
              <a:rPr lang="zh-CN" altLang="en-US" sz="2800" b="1" smtClean="0"/>
              <a:t>  </a:t>
            </a: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定义：                                      </a:t>
            </a: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为这两个模糊向量的</a:t>
            </a:r>
            <a:r>
              <a:rPr lang="zh-CN" altLang="en-US" sz="2800" b="1" smtClean="0">
                <a:solidFill>
                  <a:schemeClr val="hlink"/>
                </a:solidFill>
              </a:rPr>
              <a:t>内积</a:t>
            </a:r>
          </a:p>
          <a:p>
            <a:pPr eaLnBrk="1" hangingPunct="1">
              <a:buFont typeface="Wingdings" pitchFamily="2" charset="2"/>
              <a:buNone/>
              <a:defRPr/>
            </a:pPr>
            <a:endParaRPr lang="zh-CN" altLang="en-US" sz="2800" b="1" smtClean="0">
              <a:sym typeface="Wingdings" pitchFamily="2" charset="2"/>
            </a:endParaRP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为这两个模糊向量的</a:t>
            </a:r>
            <a:r>
              <a:rPr lang="zh-CN" altLang="en-US" sz="2800" b="1" smtClean="0">
                <a:solidFill>
                  <a:schemeClr val="hlink"/>
                </a:solidFill>
              </a:rPr>
              <a:t>外积</a:t>
            </a:r>
            <a:r>
              <a:rPr lang="zh-CN" altLang="en-US" sz="2800" b="1" smtClean="0"/>
              <a:t> </a:t>
            </a:r>
          </a:p>
          <a:p>
            <a:pPr eaLnBrk="1" hangingPunct="1">
              <a:buFont typeface="Wingdings" pitchFamily="2" charset="2"/>
              <a:buNone/>
              <a:defRPr/>
            </a:pPr>
            <a:endParaRPr lang="zh-CN" altLang="en-US" sz="2800" b="1" smtClean="0"/>
          </a:p>
          <a:p>
            <a:pPr eaLnBrk="1" hangingPunct="1">
              <a:buFont typeface="Wingdings" pitchFamily="2" charset="2"/>
              <a:buNone/>
              <a:defRPr/>
            </a:pPr>
            <a:endParaRPr lang="zh-CN" altLang="en-US" sz="2800" b="1" smtClean="0"/>
          </a:p>
        </p:txBody>
      </p:sp>
      <p:sp>
        <p:nvSpPr>
          <p:cNvPr id="14541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45415" name="Rectangle 7"/>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0" name="Object 8"/>
          <p:cNvGraphicFramePr>
            <a:graphicFrameLocks noChangeAspect="1"/>
          </p:cNvGraphicFramePr>
          <p:nvPr/>
        </p:nvGraphicFramePr>
        <p:xfrm>
          <a:off x="1206500" y="1989138"/>
          <a:ext cx="6002338" cy="641350"/>
        </p:xfrm>
        <a:graphic>
          <a:graphicData uri="http://schemas.openxmlformats.org/presentationml/2006/ole">
            <mc:AlternateContent xmlns:mc="http://schemas.openxmlformats.org/markup-compatibility/2006">
              <mc:Choice xmlns:v="urn:schemas-microsoft-com:vml" Requires="v">
                <p:oleObj spid="_x0000_s73828" name="Equation" r:id="rId3" imgW="2158920" imgH="228600" progId="Equation.DSMT4">
                  <p:embed/>
                </p:oleObj>
              </mc:Choice>
              <mc:Fallback>
                <p:oleObj name="Equation" r:id="rId3" imgW="2158920"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1989138"/>
                        <a:ext cx="6002338"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8" name="Rectangle 10"/>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1" name="Object 9"/>
          <p:cNvGraphicFramePr>
            <a:graphicFrameLocks noChangeAspect="1"/>
          </p:cNvGraphicFramePr>
          <p:nvPr/>
        </p:nvGraphicFramePr>
        <p:xfrm>
          <a:off x="1701800" y="2636838"/>
          <a:ext cx="5026025" cy="1114425"/>
        </p:xfrm>
        <a:graphic>
          <a:graphicData uri="http://schemas.openxmlformats.org/presentationml/2006/ole">
            <mc:AlternateContent xmlns:mc="http://schemas.openxmlformats.org/markup-compatibility/2006">
              <mc:Choice xmlns:v="urn:schemas-microsoft-com:vml" Requires="v">
                <p:oleObj spid="_x0000_s73829" name="Equation" r:id="rId5" imgW="1663560" imgH="368280" progId="Equation.DSMT4">
                  <p:embed/>
                </p:oleObj>
              </mc:Choice>
              <mc:Fallback>
                <p:oleObj name="Equation" r:id="rId5" imgW="1663560" imgH="36828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2636838"/>
                        <a:ext cx="5026025"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20" name="Rectangle 12"/>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2" name="Object 11"/>
          <p:cNvGraphicFramePr>
            <a:graphicFrameLocks noChangeAspect="1"/>
          </p:cNvGraphicFramePr>
          <p:nvPr>
            <p:extLst>
              <p:ext uri="{D42A27DB-BD31-4B8C-83A1-F6EECF244321}">
                <p14:modId xmlns:p14="http://schemas.microsoft.com/office/powerpoint/2010/main" val="4229917679"/>
              </p:ext>
            </p:extLst>
          </p:nvPr>
        </p:nvGraphicFramePr>
        <p:xfrm>
          <a:off x="2195736" y="4437112"/>
          <a:ext cx="3275012" cy="1071562"/>
        </p:xfrm>
        <a:graphic>
          <a:graphicData uri="http://schemas.openxmlformats.org/presentationml/2006/ole">
            <mc:AlternateContent xmlns:mc="http://schemas.openxmlformats.org/markup-compatibility/2006">
              <mc:Choice xmlns:v="urn:schemas-microsoft-com:vml" Requires="v">
                <p:oleObj spid="_x0000_s73830" name="Equation" r:id="rId7" imgW="1130040" imgH="368280" progId="Equation.DSMT4">
                  <p:embed/>
                </p:oleObj>
              </mc:Choice>
              <mc:Fallback>
                <p:oleObj name="Equation" r:id="rId7" imgW="1130040" imgH="36828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6" y="4437112"/>
                        <a:ext cx="3275012"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如</a:t>
            </a:r>
            <a:r>
              <a:rPr lang="zh-CN" altLang="en-US" smtClean="0">
                <a:solidFill>
                  <a:schemeClr val="hlink"/>
                </a:solidFill>
              </a:rPr>
              <a:t>：</a:t>
            </a:r>
          </a:p>
        </p:txBody>
      </p:sp>
      <p:graphicFrame>
        <p:nvGraphicFramePr>
          <p:cNvPr id="74754" name="Object 4"/>
          <p:cNvGraphicFramePr>
            <a:graphicFrameLocks noChangeAspect="1"/>
          </p:cNvGraphicFramePr>
          <p:nvPr/>
        </p:nvGraphicFramePr>
        <p:xfrm>
          <a:off x="1063625" y="836613"/>
          <a:ext cx="7343775" cy="569912"/>
        </p:xfrm>
        <a:graphic>
          <a:graphicData uri="http://schemas.openxmlformats.org/presentationml/2006/ole">
            <mc:AlternateContent xmlns:mc="http://schemas.openxmlformats.org/markup-compatibility/2006">
              <mc:Choice xmlns:v="urn:schemas-microsoft-com:vml" Requires="v">
                <p:oleObj spid="_x0000_s74879" name="Equation" r:id="rId3" imgW="2641320" imgH="203040" progId="Equation.DSMT4">
                  <p:embed/>
                </p:oleObj>
              </mc:Choice>
              <mc:Fallback>
                <p:oleObj name="Equation" r:id="rId3" imgW="26413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836613"/>
                        <a:ext cx="7343775"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5"/>
          <p:cNvGraphicFramePr>
            <a:graphicFrameLocks noChangeAspect="1"/>
          </p:cNvGraphicFramePr>
          <p:nvPr/>
        </p:nvGraphicFramePr>
        <p:xfrm>
          <a:off x="195263" y="1773238"/>
          <a:ext cx="8262937" cy="2617787"/>
        </p:xfrm>
        <a:graphic>
          <a:graphicData uri="http://schemas.openxmlformats.org/presentationml/2006/ole">
            <mc:AlternateContent xmlns:mc="http://schemas.openxmlformats.org/markup-compatibility/2006">
              <mc:Choice xmlns:v="urn:schemas-microsoft-com:vml" Requires="v">
                <p:oleObj spid="_x0000_s74880" name="Equation" r:id="rId5" imgW="2869920" imgH="914400" progId="Equation.DSMT4">
                  <p:embed/>
                </p:oleObj>
              </mc:Choice>
              <mc:Fallback>
                <p:oleObj name="Equation" r:id="rId5" imgW="2869920" imgH="914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3" y="1773238"/>
                        <a:ext cx="8262937" cy="2617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6"/>
          <p:cNvGraphicFramePr>
            <a:graphicFrameLocks noChangeAspect="1"/>
          </p:cNvGraphicFramePr>
          <p:nvPr/>
        </p:nvGraphicFramePr>
        <p:xfrm>
          <a:off x="530225" y="4419600"/>
          <a:ext cx="8613775" cy="712788"/>
        </p:xfrm>
        <a:graphic>
          <a:graphicData uri="http://schemas.openxmlformats.org/presentationml/2006/ole">
            <mc:AlternateContent xmlns:mc="http://schemas.openxmlformats.org/markup-compatibility/2006">
              <mc:Choice xmlns:v="urn:schemas-microsoft-com:vml" Requires="v">
                <p:oleObj spid="_x0000_s74881" name="Equation" r:id="rId7" imgW="3098520" imgH="253800" progId="Equation.DSMT4">
                  <p:embed/>
                </p:oleObj>
              </mc:Choice>
              <mc:Fallback>
                <p:oleObj name="Equation" r:id="rId7" imgW="309852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5" y="4419600"/>
                        <a:ext cx="861377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7" name="Object 7"/>
          <p:cNvGraphicFramePr>
            <a:graphicFrameLocks noChangeAspect="1"/>
          </p:cNvGraphicFramePr>
          <p:nvPr/>
        </p:nvGraphicFramePr>
        <p:xfrm>
          <a:off x="457200" y="5334000"/>
          <a:ext cx="4695825" cy="500063"/>
        </p:xfrm>
        <a:graphic>
          <a:graphicData uri="http://schemas.openxmlformats.org/presentationml/2006/ole">
            <mc:AlternateContent xmlns:mc="http://schemas.openxmlformats.org/markup-compatibility/2006">
              <mc:Choice xmlns:v="urn:schemas-microsoft-com:vml" Requires="v">
                <p:oleObj spid="_x0000_s74882" name="Equation" r:id="rId9" imgW="1688760" imgH="177480" progId="Equation.DSMT4">
                  <p:embed/>
                </p:oleObj>
              </mc:Choice>
              <mc:Fallback>
                <p:oleObj name="Equation" r:id="rId9" imgW="1688760" imgH="1774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5334000"/>
                        <a:ext cx="46958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a:xfrm>
            <a:off x="323528" y="188640"/>
            <a:ext cx="8229600" cy="1143000"/>
          </a:xfrm>
        </p:spPr>
        <p:txBody>
          <a:bodyPr/>
          <a:lstStyle/>
          <a:p>
            <a:pPr eaLnBrk="1" hangingPunct="1">
              <a:defRPr/>
            </a:pPr>
            <a:r>
              <a:rPr lang="en-US" altLang="zh-CN" sz="4000" dirty="0" smtClean="0"/>
              <a:t>2.2 </a:t>
            </a:r>
            <a:r>
              <a:rPr lang="zh-CN" altLang="en-US" sz="4000" dirty="0" smtClean="0"/>
              <a:t>模糊集合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b="1" dirty="0" smtClean="0">
                <a:solidFill>
                  <a:srgbClr val="FFCC00"/>
                </a:solidFill>
              </a:rPr>
              <a:t>Fuzzy</a:t>
            </a:r>
            <a:r>
              <a:rPr lang="en-US" altLang="zh-CN" b="1" dirty="0" smtClean="0"/>
              <a:t>: </a:t>
            </a:r>
            <a:r>
              <a:rPr lang="en-US" altLang="zh-CN" b="1" dirty="0" smtClean="0">
                <a:latin typeface="Arial"/>
              </a:rPr>
              <a:t>“</a:t>
            </a:r>
            <a:r>
              <a:rPr lang="zh-CN" altLang="en-US" b="1" dirty="0" smtClean="0"/>
              <a:t>模糊</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不分明</a:t>
            </a:r>
            <a:r>
              <a:rPr lang="zh-CN" altLang="en-US" b="1" dirty="0" smtClean="0">
                <a:latin typeface="Arial"/>
              </a:rPr>
              <a:t>”</a:t>
            </a:r>
            <a:r>
              <a:rPr lang="zh-CN" altLang="en-US" b="1" dirty="0" smtClean="0"/>
              <a:t>等含义。</a:t>
            </a:r>
          </a:p>
          <a:p>
            <a:pPr eaLnBrk="1" hangingPunct="1">
              <a:buFont typeface="Wingdings" pitchFamily="2" charset="2"/>
              <a:buNone/>
              <a:defRPr/>
            </a:pPr>
            <a:r>
              <a:rPr lang="zh-CN" altLang="en-US" b="1" dirty="0" smtClean="0"/>
              <a:t>           日常生活中许多事物都有</a:t>
            </a:r>
            <a:r>
              <a:rPr lang="en-US" altLang="zh-CN" b="1" dirty="0" smtClean="0"/>
              <a:t>Fuzzy</a:t>
            </a:r>
            <a:r>
              <a:rPr lang="zh-CN" altLang="en-US" b="1" dirty="0" smtClean="0"/>
              <a:t>性。</a:t>
            </a:r>
          </a:p>
          <a:p>
            <a:pPr eaLnBrk="1" hangingPunct="1">
              <a:buFont typeface="Wingdings" pitchFamily="2" charset="2"/>
              <a:buNone/>
              <a:defRPr/>
            </a:pPr>
            <a:endParaRPr lang="zh-CN" altLang="en-US" b="1" dirty="0" smtClean="0"/>
          </a:p>
          <a:p>
            <a:pPr eaLnBrk="1" hangingPunct="1">
              <a:buFont typeface="Wingdings" pitchFamily="2" charset="2"/>
              <a:buNone/>
              <a:defRPr/>
            </a:pPr>
            <a:r>
              <a:rPr lang="zh-CN" altLang="en-US" b="1" dirty="0" smtClean="0"/>
              <a:t>如：</a:t>
            </a:r>
          </a:p>
          <a:p>
            <a:pPr eaLnBrk="1" hangingPunct="1">
              <a:buFont typeface="Wingdings" pitchFamily="2" charset="2"/>
              <a:buNone/>
              <a:defRPr/>
            </a:pPr>
            <a:r>
              <a:rPr lang="zh-CN" altLang="en-US" b="1" dirty="0" smtClean="0"/>
              <a:t>     </a:t>
            </a:r>
            <a:r>
              <a:rPr lang="zh-CN" altLang="en-US" b="1" dirty="0" smtClean="0">
                <a:latin typeface="Arial"/>
              </a:rPr>
              <a:t>“</a:t>
            </a:r>
            <a:r>
              <a:rPr lang="zh-CN" altLang="en-US" b="1" dirty="0" smtClean="0"/>
              <a:t>大与小</a:t>
            </a:r>
            <a:r>
              <a:rPr lang="zh-CN" altLang="en-US" b="1" dirty="0" smtClean="0">
                <a:latin typeface="Arial"/>
              </a:rPr>
              <a:t>”“</a:t>
            </a:r>
            <a:r>
              <a:rPr lang="zh-CN" altLang="en-US" b="1" dirty="0" smtClean="0"/>
              <a:t>高与矮</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快与慢</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冷与热</a:t>
            </a:r>
            <a:r>
              <a:rPr lang="zh-CN" altLang="en-US" b="1" dirty="0" smtClean="0">
                <a:latin typeface="Arial"/>
              </a:rPr>
              <a:t>”</a:t>
            </a:r>
            <a:endParaRPr lang="zh-CN" altLang="en-US" b="1" dirty="0" smtClean="0"/>
          </a:p>
          <a:p>
            <a:pPr eaLnBrk="1" hangingPunct="1">
              <a:buFont typeface="Wingdings" pitchFamily="2" charset="2"/>
              <a:buNone/>
              <a:defRPr/>
            </a:pPr>
            <a:r>
              <a:rPr lang="zh-CN" altLang="en-US" b="1" dirty="0" smtClean="0"/>
              <a:t>     </a:t>
            </a:r>
            <a:r>
              <a:rPr lang="zh-CN" altLang="en-US" b="1" dirty="0" smtClean="0">
                <a:latin typeface="Arial"/>
              </a:rPr>
              <a:t>“</a:t>
            </a:r>
            <a:r>
              <a:rPr lang="zh-CN" altLang="en-US" b="1" dirty="0" smtClean="0"/>
              <a:t>远与近</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美与丑</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成年人</a:t>
            </a:r>
            <a:r>
              <a:rPr lang="zh-CN" altLang="en-US" b="1" dirty="0" smtClean="0">
                <a:latin typeface="Arial"/>
              </a:rPr>
              <a:t>”</a:t>
            </a:r>
            <a:r>
              <a:rPr lang="zh-CN" altLang="en-US" b="1" dirty="0" smtClean="0"/>
              <a:t> 等。</a:t>
            </a:r>
          </a:p>
          <a:p>
            <a:pPr eaLnBrk="1" hangingPunct="1">
              <a:buFont typeface="Wingdings" pitchFamily="2" charset="2"/>
              <a:buNone/>
              <a:defRPr/>
            </a:pPr>
            <a:r>
              <a:rPr lang="zh-CN" altLang="en-US" b="1" dirty="0" smtClean="0"/>
              <a:t>       </a:t>
            </a:r>
            <a:r>
              <a:rPr lang="en-US" altLang="zh-CN" b="1" dirty="0" smtClean="0">
                <a:solidFill>
                  <a:srgbClr val="FFCC00"/>
                </a:solidFill>
                <a:sym typeface="Wingdings" pitchFamily="2" charset="2"/>
              </a:rPr>
              <a:t></a:t>
            </a:r>
            <a:r>
              <a:rPr lang="zh-CN" altLang="en-US" b="1" dirty="0" smtClean="0">
                <a:solidFill>
                  <a:srgbClr val="FFCC00"/>
                </a:solidFill>
              </a:rPr>
              <a:t>客观事物的不分明性，没有明确的外延。</a:t>
            </a:r>
            <a:endParaRPr lang="en-US" altLang="zh-CN" b="1" dirty="0" smtClean="0">
              <a:solidFill>
                <a:srgbClr val="FFCC00"/>
              </a:solidFill>
              <a:latin typeface="宋体" pitchFamily="2" charset="-122"/>
            </a:endParaRPr>
          </a:p>
          <a:p>
            <a:pPr eaLnBrk="1" hangingPunct="1">
              <a:buFont typeface="Wingdings" pitchFamily="2" charset="2"/>
              <a:buNone/>
              <a:defRPr/>
            </a:pPr>
            <a:r>
              <a:rPr lang="zh-CN" altLang="en-US" dirty="0" smtClean="0"/>
              <a:t>  </a:t>
            </a:r>
          </a:p>
        </p:txBody>
      </p:sp>
    </p:spTree>
  </p:cSld>
  <p:clrMapOvr>
    <a:masterClrMapping/>
  </p:clrMapOvr>
  <p:transition spd="med">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365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75778" name="Object 4"/>
          <p:cNvGraphicFramePr>
            <a:graphicFrameLocks noChangeAspect="1"/>
          </p:cNvGraphicFramePr>
          <p:nvPr/>
        </p:nvGraphicFramePr>
        <p:xfrm>
          <a:off x="250825" y="1268413"/>
          <a:ext cx="8551863" cy="908050"/>
        </p:xfrm>
        <a:graphic>
          <a:graphicData uri="http://schemas.openxmlformats.org/presentationml/2006/ole">
            <mc:AlternateContent xmlns:mc="http://schemas.openxmlformats.org/markup-compatibility/2006">
              <mc:Choice xmlns:v="urn:schemas-microsoft-com:vml" Requires="v">
                <p:oleObj spid="_x0000_s75841" name="Equation" r:id="rId3" imgW="3517560" imgH="253800" progId="Equation.DSMT4">
                  <p:embed/>
                </p:oleObj>
              </mc:Choice>
              <mc:Fallback>
                <p:oleObj name="Equation" r:id="rId3" imgW="35175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68413"/>
                        <a:ext cx="8551863"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9" name="Object 5"/>
          <p:cNvGraphicFramePr>
            <a:graphicFrameLocks noChangeAspect="1"/>
          </p:cNvGraphicFramePr>
          <p:nvPr/>
        </p:nvGraphicFramePr>
        <p:xfrm>
          <a:off x="1258888" y="2852738"/>
          <a:ext cx="5943600" cy="623887"/>
        </p:xfrm>
        <a:graphic>
          <a:graphicData uri="http://schemas.openxmlformats.org/presentationml/2006/ole">
            <mc:AlternateContent xmlns:mc="http://schemas.openxmlformats.org/markup-compatibility/2006">
              <mc:Choice xmlns:v="urn:schemas-microsoft-com:vml" Requires="v">
                <p:oleObj spid="_x0000_s75842" name="Equation" r:id="rId5" imgW="1688760" imgH="177480" progId="Equation.DSMT4">
                  <p:embed/>
                </p:oleObj>
              </mc:Choice>
              <mc:Fallback>
                <p:oleObj name="Equation" r:id="rId5" imgW="1688760" imgH="177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852738"/>
                        <a:ext cx="5943600"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8"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AE2AE76-6FA3-4039-8225-7BD21B470B0C}"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603139" name="Rectangle 3"/>
          <p:cNvSpPr>
            <a:spLocks noGrp="1" noChangeArrowheads="1"/>
          </p:cNvSpPr>
          <p:nvPr>
            <p:ph type="body" sz="half" idx="1"/>
          </p:nvPr>
        </p:nvSpPr>
        <p:spPr>
          <a:xfrm>
            <a:off x="468313" y="908050"/>
            <a:ext cx="8075612" cy="4525963"/>
          </a:xfrm>
        </p:spPr>
        <p:txBody>
          <a:bodyPr/>
          <a:lstStyle/>
          <a:p>
            <a:pPr eaLnBrk="1" hangingPunct="1">
              <a:buFont typeface="Wingdings" pitchFamily="2" charset="2"/>
              <a:buNone/>
              <a:defRPr/>
            </a:pPr>
            <a:r>
              <a:rPr lang="en-US" altLang="zh-CN" sz="2800" b="1" smtClean="0">
                <a:latin typeface="黑体" pitchFamily="2" charset="-122"/>
                <a:ea typeface="黑体" pitchFamily="2" charset="-122"/>
              </a:rPr>
              <a:t>d.</a:t>
            </a:r>
            <a:r>
              <a:rPr lang="zh-CN" altLang="en-US" sz="2800" b="1" smtClean="0">
                <a:latin typeface="黑体" pitchFamily="2" charset="-122"/>
                <a:ea typeface="黑体" pitchFamily="2" charset="-122"/>
              </a:rPr>
              <a:t>贴近度</a:t>
            </a:r>
          </a:p>
          <a:p>
            <a:pPr eaLnBrk="1" hangingPunct="1">
              <a:buFont typeface="Wingdings" pitchFamily="2" charset="2"/>
              <a:buNone/>
              <a:defRPr/>
            </a:pPr>
            <a:r>
              <a:rPr lang="zh-CN" altLang="en-US" sz="2800" b="1" smtClean="0">
                <a:latin typeface="黑体" pitchFamily="2" charset="-122"/>
                <a:ea typeface="黑体" pitchFamily="2" charset="-122"/>
              </a:rPr>
              <a:t>表示两个模糊子集之间的相似或贴近程度</a:t>
            </a:r>
          </a:p>
          <a:p>
            <a:pPr eaLnBrk="1" hangingPunct="1">
              <a:buFont typeface="Wingdings" pitchFamily="2" charset="2"/>
              <a:buNone/>
              <a:defRPr/>
            </a:pPr>
            <a:r>
              <a:rPr lang="zh-CN" altLang="en-US" sz="2800" b="1" smtClean="0">
                <a:latin typeface="黑体" pitchFamily="2" charset="-122"/>
                <a:ea typeface="黑体" pitchFamily="2" charset="-122"/>
              </a:rPr>
              <a:t>定义：设   与   是两个模糊向量，则它们之间的</a:t>
            </a:r>
          </a:p>
          <a:p>
            <a:pPr eaLnBrk="1" hangingPunct="1">
              <a:buFont typeface="Wingdings" pitchFamily="2" charset="2"/>
              <a:buNone/>
              <a:defRPr/>
            </a:pPr>
            <a:r>
              <a:rPr lang="zh-CN" altLang="en-US" sz="2800" b="1" smtClean="0">
                <a:latin typeface="黑体" pitchFamily="2" charset="-122"/>
                <a:ea typeface="黑体" pitchFamily="2" charset="-122"/>
              </a:rPr>
              <a:t>贴近度为：</a:t>
            </a: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r>
              <a:rPr lang="zh-CN" altLang="en-US" sz="2800" b="1" smtClean="0">
                <a:latin typeface="黑体" pitchFamily="2" charset="-122"/>
                <a:ea typeface="黑体" pitchFamily="2" charset="-122"/>
              </a:rPr>
              <a:t>其中，       越大表示  与  越贴近。</a:t>
            </a:r>
            <a:endParaRPr lang="en-US" altLang="zh-CN" sz="2800" b="1" smtClean="0">
              <a:latin typeface="黑体" pitchFamily="2" charset="-122"/>
              <a:ea typeface="黑体" pitchFamily="2" charset="-122"/>
            </a:endParaRPr>
          </a:p>
        </p:txBody>
      </p:sp>
      <p:graphicFrame>
        <p:nvGraphicFramePr>
          <p:cNvPr id="76802" name="Object 4"/>
          <p:cNvGraphicFramePr>
            <a:graphicFrameLocks noGrp="1" noChangeAspect="1"/>
          </p:cNvGraphicFramePr>
          <p:nvPr>
            <p:ph sz="quarter" idx="2"/>
          </p:nvPr>
        </p:nvGraphicFramePr>
        <p:xfrm>
          <a:off x="2051050" y="1916113"/>
          <a:ext cx="407988" cy="542925"/>
        </p:xfrm>
        <a:graphic>
          <a:graphicData uri="http://schemas.openxmlformats.org/presentationml/2006/ole">
            <mc:AlternateContent xmlns:mc="http://schemas.openxmlformats.org/markup-compatibility/2006">
              <mc:Choice xmlns:v="urn:schemas-microsoft-com:vml" Requires="v">
                <p:oleObj spid="_x0000_s76990" name="Equation" r:id="rId3" imgW="152280" imgH="203040" progId="Equation.DSMT4">
                  <p:embed/>
                </p:oleObj>
              </mc:Choice>
              <mc:Fallback>
                <p:oleObj name="Equation" r:id="rId3" imgW="15228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916113"/>
                        <a:ext cx="407988" cy="542925"/>
                      </a:xfrm>
                      <a:prstGeom prst="rect">
                        <a:avLst/>
                      </a:prstGeom>
                    </p:spPr>
                  </p:pic>
                </p:oleObj>
              </mc:Fallback>
            </mc:AlternateContent>
          </a:graphicData>
        </a:graphic>
      </p:graphicFrame>
      <p:graphicFrame>
        <p:nvGraphicFramePr>
          <p:cNvPr id="76803" name="Object 10"/>
          <p:cNvGraphicFramePr>
            <a:graphicFrameLocks noChangeAspect="1"/>
          </p:cNvGraphicFramePr>
          <p:nvPr/>
        </p:nvGraphicFramePr>
        <p:xfrm>
          <a:off x="1979613" y="3068638"/>
          <a:ext cx="5976937" cy="1219200"/>
        </p:xfrm>
        <a:graphic>
          <a:graphicData uri="http://schemas.openxmlformats.org/presentationml/2006/ole">
            <mc:AlternateContent xmlns:mc="http://schemas.openxmlformats.org/markup-compatibility/2006">
              <mc:Choice xmlns:v="urn:schemas-microsoft-com:vml" Requires="v">
                <p:oleObj spid="_x0000_s76991" name="Equation" r:id="rId5" imgW="1981080" imgH="393480" progId="Equation.DSMT4">
                  <p:embed/>
                </p:oleObj>
              </mc:Choice>
              <mc:Fallback>
                <p:oleObj name="Equation" r:id="rId5" imgW="1981080" imgH="39348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068638"/>
                        <a:ext cx="597693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12"/>
          <p:cNvGraphicFramePr>
            <a:graphicFrameLocks noChangeAspect="1"/>
          </p:cNvGraphicFramePr>
          <p:nvPr/>
        </p:nvGraphicFramePr>
        <p:xfrm>
          <a:off x="2987675" y="1989138"/>
          <a:ext cx="407988" cy="542925"/>
        </p:xfrm>
        <a:graphic>
          <a:graphicData uri="http://schemas.openxmlformats.org/presentationml/2006/ole">
            <mc:AlternateContent xmlns:mc="http://schemas.openxmlformats.org/markup-compatibility/2006">
              <mc:Choice xmlns:v="urn:schemas-microsoft-com:vml" Requires="v">
                <p:oleObj spid="_x0000_s76992" name="Equation" r:id="rId7" imgW="152280" imgH="203040" progId="Equation.DSMT4">
                  <p:embed/>
                </p:oleObj>
              </mc:Choice>
              <mc:Fallback>
                <p:oleObj name="Equation" r:id="rId7" imgW="152280" imgH="20304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989138"/>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5" name="Object 13"/>
          <p:cNvGraphicFramePr>
            <a:graphicFrameLocks noChangeAspect="1"/>
          </p:cNvGraphicFramePr>
          <p:nvPr/>
        </p:nvGraphicFramePr>
        <p:xfrm>
          <a:off x="1692275" y="4581525"/>
          <a:ext cx="1152525" cy="484188"/>
        </p:xfrm>
        <a:graphic>
          <a:graphicData uri="http://schemas.openxmlformats.org/presentationml/2006/ole">
            <mc:AlternateContent xmlns:mc="http://schemas.openxmlformats.org/markup-compatibility/2006">
              <mc:Choice xmlns:v="urn:schemas-microsoft-com:vml" Requires="v">
                <p:oleObj spid="_x0000_s76993" name="Equation" r:id="rId9" imgW="495000" imgH="203040" progId="Equation.DSMT4">
                  <p:embed/>
                </p:oleObj>
              </mc:Choice>
              <mc:Fallback>
                <p:oleObj name="Equation" r:id="rId9" imgW="495000" imgH="20304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4581525"/>
                        <a:ext cx="11525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6" name="Object 14"/>
          <p:cNvGraphicFramePr>
            <a:graphicFrameLocks noChangeAspect="1"/>
          </p:cNvGraphicFramePr>
          <p:nvPr/>
        </p:nvGraphicFramePr>
        <p:xfrm>
          <a:off x="4356100" y="4508500"/>
          <a:ext cx="407988" cy="542925"/>
        </p:xfrm>
        <a:graphic>
          <a:graphicData uri="http://schemas.openxmlformats.org/presentationml/2006/ole">
            <mc:AlternateContent xmlns:mc="http://schemas.openxmlformats.org/markup-compatibility/2006">
              <mc:Choice xmlns:v="urn:schemas-microsoft-com:vml" Requires="v">
                <p:oleObj spid="_x0000_s76994" name="Equation" r:id="rId11" imgW="152280" imgH="203040" progId="Equation.DSMT4">
                  <p:embed/>
                </p:oleObj>
              </mc:Choice>
              <mc:Fallback>
                <p:oleObj name="Equation" r:id="rId11" imgW="152280" imgH="20304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4508500"/>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7" name="Object 15"/>
          <p:cNvGraphicFramePr>
            <a:graphicFrameLocks noChangeAspect="1"/>
          </p:cNvGraphicFramePr>
          <p:nvPr/>
        </p:nvGraphicFramePr>
        <p:xfrm>
          <a:off x="5003800" y="4508500"/>
          <a:ext cx="407988" cy="542925"/>
        </p:xfrm>
        <a:graphic>
          <a:graphicData uri="http://schemas.openxmlformats.org/presentationml/2006/ole">
            <mc:AlternateContent xmlns:mc="http://schemas.openxmlformats.org/markup-compatibility/2006">
              <mc:Choice xmlns:v="urn:schemas-microsoft-com:vml" Requires="v">
                <p:oleObj spid="_x0000_s76995" name="Equation" r:id="rId13" imgW="152280" imgH="203040" progId="Equation.DSMT4">
                  <p:embed/>
                </p:oleObj>
              </mc:Choice>
              <mc:Fallback>
                <p:oleObj name="Equation" r:id="rId13" imgW="152280" imgH="203040"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00" y="4508500"/>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4E9C930A-9A67-40CA-BE90-12EFFE78F906}" type="datetime1">
              <a:rPr lang="zh-CN" altLang="en-US" sz="1200" smtClean="0">
                <a:solidFill>
                  <a:schemeClr val="tx1"/>
                </a:solidFill>
                <a:latin typeface="Arial" charset="0"/>
              </a:rPr>
              <a:pPr algn="l" eaLnBrk="1" hangingPunct="1">
                <a:lnSpc>
                  <a:spcPct val="100000"/>
                </a:lnSpc>
                <a:spcBef>
                  <a:spcPct val="0"/>
                </a:spcBef>
                <a:buClrTx/>
                <a:buSzTx/>
                <a:buFontTx/>
                <a:buNone/>
              </a:pPr>
              <a:t>2018/10/30</a:t>
            </a:fld>
            <a:endParaRPr lang="en-US" altLang="zh-CN" sz="1200" smtClean="0">
              <a:solidFill>
                <a:schemeClr val="tx1"/>
              </a:solidFill>
              <a:latin typeface="Arial" charset="0"/>
            </a:endParaRPr>
          </a:p>
        </p:txBody>
      </p:sp>
      <p:sp>
        <p:nvSpPr>
          <p:cNvPr id="606221" name="Rectangle 13"/>
          <p:cNvSpPr>
            <a:spLocks noGrp="1" noRot="1" noChangeArrowheads="1"/>
          </p:cNvSpPr>
          <p:nvPr>
            <p:ph type="title" sz="quarter"/>
          </p:nvPr>
        </p:nvSpPr>
        <p:spPr/>
        <p:txBody>
          <a:bodyPr/>
          <a:lstStyle/>
          <a:p>
            <a:pPr algn="l" eaLnBrk="1" hangingPunct="1">
              <a:defRPr/>
            </a:pPr>
            <a:r>
              <a:rPr lang="zh-CN" altLang="en-US" sz="3200" smtClean="0">
                <a:ea typeface="黑体" pitchFamily="2" charset="-122"/>
              </a:rPr>
              <a:t>如两个模糊向量：</a:t>
            </a:r>
          </a:p>
        </p:txBody>
      </p:sp>
      <p:graphicFrame>
        <p:nvGraphicFramePr>
          <p:cNvPr id="77826" name="Object 4"/>
          <p:cNvGraphicFramePr>
            <a:graphicFrameLocks noGrp="1" noChangeAspect="1"/>
          </p:cNvGraphicFramePr>
          <p:nvPr>
            <p:ph sz="quarter" idx="1"/>
          </p:nvPr>
        </p:nvGraphicFramePr>
        <p:xfrm>
          <a:off x="827088" y="1773238"/>
          <a:ext cx="7183437" cy="676275"/>
        </p:xfrm>
        <a:graphic>
          <a:graphicData uri="http://schemas.openxmlformats.org/presentationml/2006/ole">
            <mc:AlternateContent xmlns:mc="http://schemas.openxmlformats.org/markup-compatibility/2006">
              <mc:Choice xmlns:v="urn:schemas-microsoft-com:vml" Requires="v">
                <p:oleObj spid="_x0000_s77891" name="Equation" r:id="rId3" imgW="2158920" imgH="203040" progId="Equation.DSMT4">
                  <p:embed/>
                </p:oleObj>
              </mc:Choice>
              <mc:Fallback>
                <p:oleObj name="Equation" r:id="rId3" imgW="21589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773238"/>
                        <a:ext cx="7183437" cy="676275"/>
                      </a:xfrm>
                      <a:prstGeom prst="rect">
                        <a:avLst/>
                      </a:prstGeom>
                    </p:spPr>
                  </p:pic>
                </p:oleObj>
              </mc:Fallback>
            </mc:AlternateContent>
          </a:graphicData>
        </a:graphic>
      </p:graphicFrame>
      <p:graphicFrame>
        <p:nvGraphicFramePr>
          <p:cNvPr id="77827" name="Object 15"/>
          <p:cNvGraphicFramePr>
            <a:graphicFrameLocks noChangeAspect="1"/>
          </p:cNvGraphicFramePr>
          <p:nvPr/>
        </p:nvGraphicFramePr>
        <p:xfrm>
          <a:off x="952500" y="3357563"/>
          <a:ext cx="6015038" cy="1219200"/>
        </p:xfrm>
        <a:graphic>
          <a:graphicData uri="http://schemas.openxmlformats.org/presentationml/2006/ole">
            <mc:AlternateContent xmlns:mc="http://schemas.openxmlformats.org/markup-compatibility/2006">
              <mc:Choice xmlns:v="urn:schemas-microsoft-com:vml" Requires="v">
                <p:oleObj spid="_x0000_s77892" name="Equation" r:id="rId5" imgW="1993680" imgH="393480" progId="Equation.DSMT4">
                  <p:embed/>
                </p:oleObj>
              </mc:Choice>
              <mc:Fallback>
                <p:oleObj name="Equation" r:id="rId5" imgW="1993680" imgH="39348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3357563"/>
                        <a:ext cx="6015038"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6227" name="Rectangle 19"/>
          <p:cNvSpPr>
            <a:spLocks noRot="1" noChangeArrowheads="1"/>
          </p:cNvSpPr>
          <p:nvPr/>
        </p:nvSpPr>
        <p:spPr bwMode="auto">
          <a:xfrm>
            <a:off x="323850" y="4797425"/>
            <a:ext cx="8229600" cy="1143000"/>
          </a:xfrm>
          <a:prstGeom prst="rect">
            <a:avLst/>
          </a:prstGeom>
          <a:noFill/>
          <a:ln w="9525">
            <a:noFill/>
            <a:miter lim="800000"/>
            <a:headEnd/>
            <a:tailEnd/>
          </a:ln>
          <a:effectLst/>
        </p:spPr>
        <p:txBody>
          <a:bodyPr anchor="ctr"/>
          <a:lstStyle/>
          <a:p>
            <a:pPr>
              <a:defRPr/>
            </a:pPr>
            <a:r>
              <a:rPr lang="zh-CN" altLang="en-US" sz="3200" b="1">
                <a:solidFill>
                  <a:schemeClr val="tx2"/>
                </a:solidFill>
                <a:effectLst>
                  <a:outerShdw blurRad="38100" dist="38100" dir="2700000" algn="tl">
                    <a:srgbClr val="000000"/>
                  </a:outerShdw>
                </a:effectLst>
                <a:ea typeface="黑体" pitchFamily="2" charset="-122"/>
              </a:rPr>
              <a:t>表示这两个模糊向量比较贴近。</a:t>
            </a:r>
          </a:p>
        </p:txBody>
      </p:sp>
    </p:spTree>
  </p:cSld>
  <p:clrMapOvr>
    <a:masterClrMapping/>
  </p:clrMapOvr>
  <p:transition spd="med">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674" name="Rectangle 2"/>
          <p:cNvSpPr>
            <a:spLocks noGrp="1" noRot="1" noChangeArrowheads="1"/>
          </p:cNvSpPr>
          <p:nvPr>
            <p:ph type="title"/>
          </p:nvPr>
        </p:nvSpPr>
        <p:spPr/>
        <p:txBody>
          <a:bodyPr/>
          <a:lstStyle/>
          <a:p>
            <a:pPr algn="l" eaLnBrk="1" hangingPunct="1">
              <a:defRPr/>
            </a:pPr>
            <a:r>
              <a:rPr lang="zh-CN" altLang="en-US" sz="3600" smtClean="0"/>
              <a:t/>
            </a:r>
            <a:br>
              <a:rPr lang="zh-CN" altLang="en-US" sz="3600" smtClean="0"/>
            </a:br>
            <a:r>
              <a:rPr lang="zh-CN" altLang="en-US" sz="3600" smtClean="0">
                <a:solidFill>
                  <a:schemeClr val="hlink"/>
                </a:solidFill>
                <a:latin typeface="黑体" pitchFamily="2" charset="-122"/>
                <a:ea typeface="黑体" pitchFamily="2" charset="-122"/>
              </a:rPr>
              <a:t>6.模糊变换</a:t>
            </a:r>
            <a:r>
              <a:rPr lang="zh-CN" altLang="en-US" smtClean="0">
                <a:latin typeface="黑体" pitchFamily="2" charset="-122"/>
                <a:ea typeface="黑体" pitchFamily="2" charset="-122"/>
              </a:rPr>
              <a:t/>
            </a:r>
            <a:br>
              <a:rPr lang="zh-CN" altLang="en-US" smtClean="0">
                <a:latin typeface="黑体" pitchFamily="2" charset="-122"/>
                <a:ea typeface="黑体" pitchFamily="2" charset="-122"/>
              </a:rPr>
            </a:br>
            <a:endParaRPr lang="zh-CN" altLang="en-US" smtClean="0">
              <a:latin typeface="黑体" pitchFamily="2" charset="-122"/>
              <a:ea typeface="黑体" pitchFamily="2" charset="-122"/>
            </a:endParaRPr>
          </a:p>
        </p:txBody>
      </p:sp>
      <p:sp>
        <p:nvSpPr>
          <p:cNvPr id="284675"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t>   </a:t>
            </a:r>
            <a:r>
              <a:rPr lang="zh-CN" altLang="en-US" b="1" smtClean="0">
                <a:ea typeface="黑体" pitchFamily="2" charset="-122"/>
              </a:rPr>
              <a:t>给定两个集合之间的一个模糊关系，据此将一个集合上的模糊子集经运算得到另一个集合上的模糊子集的过程。</a:t>
            </a:r>
          </a:p>
          <a:p>
            <a:pPr eaLnBrk="1" hangingPunct="1">
              <a:defRPr/>
            </a:pPr>
            <a:endParaRPr lang="zh-CN" altLang="en-US" b="1" smtClean="0"/>
          </a:p>
          <a:p>
            <a:pPr eaLnBrk="1" hangingPunct="1">
              <a:buFont typeface="Wingdings" pitchFamily="2" charset="2"/>
              <a:buNone/>
              <a:defRPr/>
            </a:pPr>
            <a:r>
              <a:rPr lang="zh-CN" altLang="en-US" b="1" smtClean="0"/>
              <a:t>   </a:t>
            </a:r>
            <a:r>
              <a:rPr lang="zh-CN" altLang="en-US" b="1" smtClean="0">
                <a:ea typeface="黑体" pitchFamily="2" charset="-122"/>
              </a:rPr>
              <a:t>即在控制过程中</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输入模糊量           输出模糊量</a:t>
            </a:r>
          </a:p>
        </p:txBody>
      </p:sp>
      <p:graphicFrame>
        <p:nvGraphicFramePr>
          <p:cNvPr id="78850" name="Object 4"/>
          <p:cNvGraphicFramePr>
            <a:graphicFrameLocks noChangeAspect="1"/>
          </p:cNvGraphicFramePr>
          <p:nvPr/>
        </p:nvGraphicFramePr>
        <p:xfrm>
          <a:off x="3492500" y="4437063"/>
          <a:ext cx="1346200" cy="1062037"/>
        </p:xfrm>
        <a:graphic>
          <a:graphicData uri="http://schemas.openxmlformats.org/presentationml/2006/ole">
            <mc:AlternateContent xmlns:mc="http://schemas.openxmlformats.org/markup-compatibility/2006">
              <mc:Choice xmlns:v="urn:schemas-microsoft-com:vml" Requires="v">
                <p:oleObj spid="_x0000_s78883" name="Equation" r:id="rId3" imgW="228600" imgH="279360" progId="Equation.3">
                  <p:embed/>
                </p:oleObj>
              </mc:Choice>
              <mc:Fallback>
                <p:oleObj name="Equation" r:id="rId3" imgW="228600" imgH="2793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4437063"/>
                        <a:ext cx="1346200"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chemeClr val="hlink"/>
                </a:solidFill>
              </a:rPr>
              <a:t>定义：</a:t>
            </a:r>
            <a:r>
              <a:rPr lang="en-US" altLang="zh-CN" b="1" u="sng" smtClean="0"/>
              <a:t>A</a:t>
            </a:r>
            <a:r>
              <a:rPr lang="en-US" altLang="zh-CN" b="1" smtClean="0"/>
              <a:t>，</a:t>
            </a:r>
            <a:r>
              <a:rPr lang="en-US" altLang="zh-CN" b="1" u="sng" smtClean="0"/>
              <a:t>B</a:t>
            </a:r>
            <a:r>
              <a:rPr lang="zh-CN" altLang="en-US" b="1" smtClean="0"/>
              <a:t>是</a:t>
            </a:r>
            <a:r>
              <a:rPr lang="en-US" altLang="zh-CN" b="1" smtClean="0"/>
              <a:t>X，Y</a:t>
            </a:r>
            <a:r>
              <a:rPr lang="zh-CN" altLang="en-US" b="1" smtClean="0"/>
              <a:t>论域上的模糊子集，给定一个模糊矩阵：</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     </a:t>
            </a:r>
          </a:p>
        </p:txBody>
      </p:sp>
      <p:graphicFrame>
        <p:nvGraphicFramePr>
          <p:cNvPr id="79874" name="Object 4"/>
          <p:cNvGraphicFramePr>
            <a:graphicFrameLocks noChangeAspect="1"/>
          </p:cNvGraphicFramePr>
          <p:nvPr/>
        </p:nvGraphicFramePr>
        <p:xfrm>
          <a:off x="1574800" y="2781300"/>
          <a:ext cx="5864225" cy="2209800"/>
        </p:xfrm>
        <a:graphic>
          <a:graphicData uri="http://schemas.openxmlformats.org/presentationml/2006/ole">
            <mc:AlternateContent xmlns:mc="http://schemas.openxmlformats.org/markup-compatibility/2006">
              <mc:Choice xmlns:v="urn:schemas-microsoft-com:vml" Requires="v">
                <p:oleObj spid="_x0000_s79906" name="Equation" r:id="rId3" imgW="1968480" imgH="698400" progId="Equation.DSMT4">
                  <p:embed/>
                </p:oleObj>
              </mc:Choice>
              <mc:Fallback>
                <p:oleObj name="Equation" r:id="rId3" imgW="1968480" imgH="698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00" y="2781300"/>
                        <a:ext cx="5864225"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771"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latin typeface="黑体" pitchFamily="2" charset="-122"/>
                <a:ea typeface="黑体" pitchFamily="2" charset="-122"/>
              </a:rPr>
              <a:t>则模糊子集</a:t>
            </a:r>
            <a:r>
              <a:rPr lang="en-US" altLang="zh-CN" b="1" u="sng" smtClean="0">
                <a:latin typeface="黑体" pitchFamily="2" charset="-122"/>
                <a:ea typeface="黑体" pitchFamily="2" charset="-122"/>
              </a:rPr>
              <a:t>B</a:t>
            </a:r>
            <a:r>
              <a:rPr lang="zh-CN" altLang="en-US" b="1" smtClean="0">
                <a:latin typeface="黑体" pitchFamily="2" charset="-122"/>
                <a:ea typeface="黑体" pitchFamily="2" charset="-122"/>
              </a:rPr>
              <a:t>可由合成运算得到：</a:t>
            </a:r>
          </a:p>
          <a:p>
            <a:pPr eaLnBrk="1" hangingPunct="1">
              <a:buFont typeface="Wingdings" pitchFamily="2" charset="2"/>
              <a:buNone/>
              <a:defRPr/>
            </a:pPr>
            <a:endParaRPr lang="en-US" altLang="zh-CN" b="1" smtClean="0"/>
          </a:p>
          <a:p>
            <a:pPr eaLnBrk="1" hangingPunct="1">
              <a:defRPr/>
            </a:pPr>
            <a:endParaRPr lang="en-US" altLang="zh-CN" b="1" smtClean="0"/>
          </a:p>
          <a:p>
            <a:pPr eaLnBrk="1" hangingPunct="1">
              <a:defRPr/>
            </a:pPr>
            <a:endParaRPr lang="en-US" altLang="zh-CN" b="1" smtClean="0"/>
          </a:p>
          <a:p>
            <a:pPr eaLnBrk="1" hangingPunct="1">
              <a:buFont typeface="Wingdings" pitchFamily="2" charset="2"/>
              <a:buNone/>
              <a:defRPr/>
            </a:pPr>
            <a:r>
              <a:rPr lang="en-US" altLang="zh-CN" b="1" smtClean="0"/>
              <a:t>           </a:t>
            </a:r>
            <a:r>
              <a:rPr lang="en-US" altLang="zh-CN" b="1" u="sng" smtClean="0">
                <a:solidFill>
                  <a:schemeClr val="hlink"/>
                </a:solidFill>
              </a:rPr>
              <a:t>A</a:t>
            </a:r>
            <a:r>
              <a:rPr lang="en-US" altLang="zh-CN" b="1" smtClean="0">
                <a:solidFill>
                  <a:schemeClr val="hlink"/>
                </a:solidFill>
              </a:rPr>
              <a:t>                                </a:t>
            </a:r>
            <a:r>
              <a:rPr lang="en-US" altLang="zh-CN" b="1" u="sng" smtClean="0">
                <a:solidFill>
                  <a:schemeClr val="hlink"/>
                </a:solidFill>
              </a:rPr>
              <a:t>B</a:t>
            </a:r>
          </a:p>
          <a:p>
            <a:pPr eaLnBrk="1" hangingPunct="1">
              <a:defRPr/>
            </a:pPr>
            <a:endParaRPr lang="en-US" altLang="zh-CN" b="1" smtClean="0">
              <a:solidFill>
                <a:schemeClr val="hlink"/>
              </a:solidFill>
            </a:endParaRPr>
          </a:p>
          <a:p>
            <a:pPr eaLnBrk="1" hangingPunct="1">
              <a:defRPr/>
            </a:pPr>
            <a:endParaRPr lang="zh-CN" altLang="en-US" b="1" smtClean="0"/>
          </a:p>
          <a:p>
            <a:pPr eaLnBrk="1" hangingPunct="1">
              <a:defRPr/>
            </a:pPr>
            <a:r>
              <a:rPr lang="zh-CN" altLang="en-US" b="1" smtClean="0">
                <a:latin typeface="黑体" pitchFamily="2" charset="-122"/>
                <a:ea typeface="黑体" pitchFamily="2" charset="-122"/>
              </a:rPr>
              <a:t>模糊变换的逆问题       求模糊关系方程</a:t>
            </a:r>
          </a:p>
        </p:txBody>
      </p:sp>
      <p:graphicFrame>
        <p:nvGraphicFramePr>
          <p:cNvPr id="80898" name="Object 4"/>
          <p:cNvGraphicFramePr>
            <a:graphicFrameLocks noChangeAspect="1"/>
          </p:cNvGraphicFramePr>
          <p:nvPr/>
        </p:nvGraphicFramePr>
        <p:xfrm>
          <a:off x="1979613" y="2420938"/>
          <a:ext cx="3657600" cy="957262"/>
        </p:xfrm>
        <a:graphic>
          <a:graphicData uri="http://schemas.openxmlformats.org/presentationml/2006/ole">
            <mc:AlternateContent xmlns:mc="http://schemas.openxmlformats.org/markup-compatibility/2006">
              <mc:Choice xmlns:v="urn:schemas-microsoft-com:vml" Requires="v">
                <p:oleObj spid="_x0000_s80934" name="Equation" r:id="rId3" imgW="609480" imgH="215640" progId="Equation.DSMT4">
                  <p:embed/>
                </p:oleObj>
              </mc:Choice>
              <mc:Fallback>
                <p:oleObj name="Equation" r:id="rId3" imgW="6094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420938"/>
                        <a:ext cx="3657600"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0" name="Rectangle 5"/>
          <p:cNvSpPr>
            <a:spLocks noChangeArrowheads="1"/>
          </p:cNvSpPr>
          <p:nvPr/>
        </p:nvSpPr>
        <p:spPr bwMode="auto">
          <a:xfrm>
            <a:off x="2971800" y="3962400"/>
            <a:ext cx="1219200" cy="6858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chemeClr val="bg2"/>
                </a:solidFill>
                <a:latin typeface="Arial" charset="0"/>
              </a:rPr>
              <a:t>R</a:t>
            </a:r>
          </a:p>
        </p:txBody>
      </p:sp>
      <p:sp>
        <p:nvSpPr>
          <p:cNvPr id="288774" name="Line 6"/>
          <p:cNvSpPr>
            <a:spLocks noChangeShapeType="1"/>
          </p:cNvSpPr>
          <p:nvPr/>
        </p:nvSpPr>
        <p:spPr bwMode="auto">
          <a:xfrm>
            <a:off x="2057400" y="4343400"/>
            <a:ext cx="9144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8775" name="Line 7"/>
          <p:cNvSpPr>
            <a:spLocks noChangeShapeType="1"/>
          </p:cNvSpPr>
          <p:nvPr/>
        </p:nvSpPr>
        <p:spPr bwMode="auto">
          <a:xfrm>
            <a:off x="4191000" y="4343400"/>
            <a:ext cx="9144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8776" name="AutoShape 8"/>
          <p:cNvSpPr>
            <a:spLocks noChangeArrowheads="1"/>
          </p:cNvSpPr>
          <p:nvPr/>
        </p:nvSpPr>
        <p:spPr bwMode="auto">
          <a:xfrm>
            <a:off x="4716463" y="5876925"/>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23"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t>如：</a:t>
            </a:r>
          </a:p>
        </p:txBody>
      </p:sp>
      <p:graphicFrame>
        <p:nvGraphicFramePr>
          <p:cNvPr id="81922" name="Object 4"/>
          <p:cNvGraphicFramePr>
            <a:graphicFrameLocks noChangeAspect="1"/>
          </p:cNvGraphicFramePr>
          <p:nvPr/>
        </p:nvGraphicFramePr>
        <p:xfrm>
          <a:off x="762000" y="1524000"/>
          <a:ext cx="7391400" cy="4038600"/>
        </p:xfrm>
        <a:graphic>
          <a:graphicData uri="http://schemas.openxmlformats.org/presentationml/2006/ole">
            <mc:AlternateContent xmlns:mc="http://schemas.openxmlformats.org/markup-compatibility/2006">
              <mc:Choice xmlns:v="urn:schemas-microsoft-com:vml" Requires="v">
                <p:oleObj spid="_x0000_s81954" name="Equation" r:id="rId3" imgW="1968480" imgH="939600" progId="Equation.DSMT4">
                  <p:embed/>
                </p:oleObj>
              </mc:Choice>
              <mc:Fallback>
                <p:oleObj name="Equation" r:id="rId3" imgW="1968480" imgH="939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391400" cy="403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746" name="Rectangle 2"/>
          <p:cNvSpPr>
            <a:spLocks noGrp="1" noRot="1" noChangeArrowheads="1"/>
          </p:cNvSpPr>
          <p:nvPr>
            <p:ph type="title"/>
          </p:nvPr>
        </p:nvSpPr>
        <p:spPr/>
        <p:txBody>
          <a:bodyPr/>
          <a:lstStyle/>
          <a:p>
            <a:pPr algn="l" eaLnBrk="1" hangingPunct="1">
              <a:defRPr/>
            </a:pPr>
            <a:r>
              <a:rPr lang="zh-CN" altLang="en-US" sz="3200" smtClean="0"/>
              <a:t/>
            </a:r>
            <a:br>
              <a:rPr lang="zh-CN" altLang="en-US" sz="3200" smtClean="0"/>
            </a:br>
            <a:r>
              <a:rPr lang="zh-CN" altLang="en-US" sz="3200" smtClean="0">
                <a:latin typeface="黑体" pitchFamily="2" charset="-122"/>
                <a:ea typeface="黑体" pitchFamily="2" charset="-122"/>
              </a:rPr>
              <a:t>则模糊子集</a:t>
            </a:r>
            <a:r>
              <a:rPr lang="en-US" altLang="zh-CN" sz="3200" u="sng" smtClean="0">
                <a:latin typeface="黑体" pitchFamily="2" charset="-122"/>
                <a:ea typeface="黑体" pitchFamily="2" charset="-122"/>
              </a:rPr>
              <a:t>B</a:t>
            </a:r>
            <a:r>
              <a:rPr lang="zh-CN" altLang="en-US" sz="3200" smtClean="0">
                <a:latin typeface="黑体" pitchFamily="2" charset="-122"/>
                <a:ea typeface="黑体" pitchFamily="2" charset="-122"/>
              </a:rPr>
              <a:t>可由合成运算得到：</a:t>
            </a:r>
            <a:r>
              <a:rPr lang="zh-CN" altLang="en-US" sz="3200" b="0" smtClean="0"/>
              <a:t/>
            </a:r>
            <a:br>
              <a:rPr lang="zh-CN" altLang="en-US" sz="3200" b="0" smtClean="0"/>
            </a:br>
            <a:endParaRPr lang="zh-CN" altLang="en-US" sz="3200" b="0" smtClean="0"/>
          </a:p>
        </p:txBody>
      </p:sp>
      <p:sp>
        <p:nvSpPr>
          <p:cNvPr id="287747" name="Rectangle 3"/>
          <p:cNvSpPr>
            <a:spLocks noGrp="1" noChangeArrowheads="1"/>
          </p:cNvSpPr>
          <p:nvPr>
            <p:ph type="body" idx="1"/>
          </p:nvPr>
        </p:nvSpPr>
        <p:spPr/>
        <p:txBody>
          <a:bodyPr/>
          <a:lstStyle/>
          <a:p>
            <a:pPr eaLnBrk="1" hangingPunct="1">
              <a:buFont typeface="Wingdings" pitchFamily="2" charset="2"/>
              <a:buNone/>
            </a:pPr>
            <a:r>
              <a:rPr lang="zh-CN" altLang="en-US" smtClean="0"/>
              <a:t> </a:t>
            </a:r>
          </a:p>
        </p:txBody>
      </p:sp>
      <p:graphicFrame>
        <p:nvGraphicFramePr>
          <p:cNvPr id="82946" name="Object 4"/>
          <p:cNvGraphicFramePr>
            <a:graphicFrameLocks noChangeAspect="1"/>
          </p:cNvGraphicFramePr>
          <p:nvPr/>
        </p:nvGraphicFramePr>
        <p:xfrm>
          <a:off x="381000" y="1295400"/>
          <a:ext cx="2901950" cy="666750"/>
        </p:xfrm>
        <a:graphic>
          <a:graphicData uri="http://schemas.openxmlformats.org/presentationml/2006/ole">
            <mc:AlternateContent xmlns:mc="http://schemas.openxmlformats.org/markup-compatibility/2006">
              <mc:Choice xmlns:v="urn:schemas-microsoft-com:vml" Requires="v">
                <p:oleObj spid="_x0000_s83010" name="Equation" r:id="rId3" imgW="609480" imgH="215640" progId="Equation.DSMT4">
                  <p:embed/>
                </p:oleObj>
              </mc:Choice>
              <mc:Fallback>
                <p:oleObj name="Equation" r:id="rId3" imgW="6094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29019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Object 5"/>
          <p:cNvGraphicFramePr>
            <a:graphicFrameLocks noChangeAspect="1"/>
          </p:cNvGraphicFramePr>
          <p:nvPr/>
        </p:nvGraphicFramePr>
        <p:xfrm>
          <a:off x="323850" y="2276475"/>
          <a:ext cx="8469313" cy="3505200"/>
        </p:xfrm>
        <a:graphic>
          <a:graphicData uri="http://schemas.openxmlformats.org/presentationml/2006/ole">
            <mc:AlternateContent xmlns:mc="http://schemas.openxmlformats.org/markup-compatibility/2006">
              <mc:Choice xmlns:v="urn:schemas-microsoft-com:vml" Requires="v">
                <p:oleObj spid="_x0000_s83011" name="Equation" r:id="rId5" imgW="2514600" imgH="965160" progId="Equation.DSMT4">
                  <p:embed/>
                </p:oleObj>
              </mc:Choice>
              <mc:Fallback>
                <p:oleObj name="Equation" r:id="rId5" imgW="2514600" imgH="9651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276475"/>
                        <a:ext cx="8469313"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4370"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2.5 </a:t>
            </a:r>
            <a:r>
              <a:rPr lang="zh-CN" altLang="en-US" sz="4000" smtClean="0">
                <a:latin typeface="黑体" pitchFamily="2" charset="-122"/>
                <a:ea typeface="黑体" pitchFamily="2" charset="-122"/>
              </a:rPr>
              <a:t>模糊逻辑</a:t>
            </a:r>
          </a:p>
        </p:txBody>
      </p:sp>
      <p:sp>
        <p:nvSpPr>
          <p:cNvPr id="314371" name="Rectangle 3"/>
          <p:cNvSpPr>
            <a:spLocks noGrp="1" noChangeArrowheads="1"/>
          </p:cNvSpPr>
          <p:nvPr>
            <p:ph type="body" idx="1"/>
          </p:nvPr>
        </p:nvSpPr>
        <p:spPr>
          <a:xfrm>
            <a:off x="684213" y="1268413"/>
            <a:ext cx="8229600" cy="4525962"/>
          </a:xfrm>
        </p:spPr>
        <p:txBody>
          <a:bodyPr/>
          <a:lstStyle/>
          <a:p>
            <a:pPr eaLnBrk="1" hangingPunct="1">
              <a:buFont typeface="Wingdings" pitchFamily="2" charset="2"/>
              <a:buNone/>
              <a:defRPr/>
            </a:pPr>
            <a:endParaRPr lang="en-US" altLang="zh-CN" smtClean="0">
              <a:solidFill>
                <a:schemeClr val="hlink"/>
              </a:solidFill>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二值逻辑（数学逻辑）</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 </a:t>
            </a:r>
            <a:r>
              <a:rPr lang="zh-CN" altLang="en-US" b="1" smtClean="0">
                <a:solidFill>
                  <a:schemeClr val="hlink"/>
                </a:solidFill>
                <a:latin typeface="黑体" pitchFamily="2" charset="-122"/>
                <a:ea typeface="黑体" pitchFamily="2" charset="-122"/>
              </a:rPr>
              <a:t>清晰命题</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命题的二值逻辑</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4. </a:t>
            </a:r>
            <a:r>
              <a:rPr lang="zh-CN" altLang="en-US" b="1" smtClean="0">
                <a:solidFill>
                  <a:schemeClr val="hlink"/>
                </a:solidFill>
                <a:latin typeface="黑体" pitchFamily="2" charset="-122"/>
                <a:ea typeface="黑体" pitchFamily="2" charset="-122"/>
              </a:rPr>
              <a:t>模糊命题</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5. </a:t>
            </a:r>
            <a:r>
              <a:rPr lang="zh-CN" altLang="en-US" b="1" smtClean="0">
                <a:solidFill>
                  <a:schemeClr val="hlink"/>
                </a:solidFill>
                <a:latin typeface="黑体" pitchFamily="2" charset="-122"/>
                <a:ea typeface="黑体" pitchFamily="2" charset="-122"/>
              </a:rPr>
              <a:t>模糊逻辑</a:t>
            </a:r>
          </a:p>
          <a:p>
            <a:pPr eaLnBrk="1" hangingPunct="1">
              <a:buFont typeface="Wingdings" pitchFamily="2" charset="2"/>
              <a:buNone/>
              <a:defRPr/>
            </a:pPr>
            <a:endParaRPr lang="zh-CN" altLang="en-US" smtClean="0">
              <a:solidFill>
                <a:srgbClr val="001817"/>
              </a:solidFill>
              <a:latin typeface="黑体" pitchFamily="2" charset="-122"/>
              <a:ea typeface="黑体" pitchFamily="2" charset="-122"/>
            </a:endParaRPr>
          </a:p>
          <a:p>
            <a:pPr eaLnBrk="1" hangingPunct="1">
              <a:buFont typeface="Wingdings" pitchFamily="2" charset="2"/>
              <a:buNone/>
              <a:defRPr/>
            </a:pPr>
            <a:endParaRPr lang="zh-CN" altLang="en-US" smtClean="0">
              <a:solidFill>
                <a:schemeClr val="accent2"/>
              </a:solidFill>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Rectangle 2"/>
          <p:cNvSpPr>
            <a:spLocks noGrp="1" noRot="1" noChangeArrowheads="1"/>
          </p:cNvSpPr>
          <p:nvPr>
            <p:ph type="title"/>
          </p:nvPr>
        </p:nvSpPr>
        <p:spPr/>
        <p:txBody>
          <a:bodyPr/>
          <a:lstStyle/>
          <a:p>
            <a:pPr eaLnBrk="1" hangingPunct="1">
              <a:defRPr/>
            </a:pPr>
            <a:r>
              <a:rPr lang="en-US" altLang="zh-CN" sz="4000" smtClean="0"/>
              <a:t>2.5 </a:t>
            </a:r>
            <a:r>
              <a:rPr lang="zh-CN" altLang="en-US" sz="4000" smtClean="0"/>
              <a:t>模糊逻辑</a:t>
            </a:r>
          </a:p>
        </p:txBody>
      </p:sp>
      <p:sp>
        <p:nvSpPr>
          <p:cNvPr id="150531" name="Rectangle 3"/>
          <p:cNvSpPr>
            <a:spLocks noGrp="1" noChangeArrowheads="1"/>
          </p:cNvSpPr>
          <p:nvPr>
            <p:ph type="body" idx="1"/>
          </p:nvPr>
        </p:nvSpPr>
        <p:spPr>
          <a:xfrm>
            <a:off x="323850" y="1268413"/>
            <a:ext cx="8662988" cy="5208587"/>
          </a:xfrm>
        </p:spPr>
        <p:txBody>
          <a:bodyPr/>
          <a:lstStyle/>
          <a:p>
            <a:pPr eaLnBrk="1" hangingPunct="1">
              <a:buFont typeface="Wingdings" pitchFamily="2" charset="2"/>
              <a:buNone/>
              <a:defRPr/>
            </a:pPr>
            <a:r>
              <a:rPr lang="zh-CN" altLang="en-US" sz="2800" b="1" smtClean="0"/>
              <a:t>用来研究模糊集的隶属函数和</a:t>
            </a:r>
            <a:r>
              <a:rPr lang="en-US" altLang="zh-CN" sz="2800" b="1" smtClean="0"/>
              <a:t>Fuzzy</a:t>
            </a:r>
            <a:r>
              <a:rPr lang="zh-CN" altLang="en-US" sz="2800" b="1" smtClean="0"/>
              <a:t>命题的逻辑</a:t>
            </a:r>
          </a:p>
          <a:p>
            <a:pPr eaLnBrk="1" hangingPunct="1">
              <a:buFont typeface="Wingdings" pitchFamily="2" charset="2"/>
              <a:buNone/>
              <a:defRPr/>
            </a:pPr>
            <a:endParaRPr lang="en-US" altLang="zh-CN" sz="2800" b="1" smtClean="0">
              <a:solidFill>
                <a:srgbClr val="001817"/>
              </a:solidFill>
            </a:endParaRPr>
          </a:p>
          <a:p>
            <a:pPr eaLnBrk="1" hangingPunct="1">
              <a:buFont typeface="Wingdings" pitchFamily="2" charset="2"/>
              <a:buNone/>
              <a:defRPr/>
            </a:pPr>
            <a:r>
              <a:rPr lang="en-US" altLang="zh-CN" sz="2800" b="1" smtClean="0">
                <a:solidFill>
                  <a:schemeClr val="hlink"/>
                </a:solidFill>
              </a:rPr>
              <a:t>1. </a:t>
            </a:r>
            <a:r>
              <a:rPr lang="zh-CN" altLang="en-US" sz="2800" b="1" smtClean="0">
                <a:solidFill>
                  <a:schemeClr val="hlink"/>
                </a:solidFill>
              </a:rPr>
              <a:t>二值逻辑（数学逻辑）：</a:t>
            </a:r>
          </a:p>
          <a:p>
            <a:pPr eaLnBrk="1" hangingPunct="1">
              <a:buFont typeface="Wingdings" pitchFamily="2" charset="2"/>
              <a:buNone/>
              <a:defRPr/>
            </a:pPr>
            <a:r>
              <a:rPr lang="zh-CN" altLang="en-US" sz="2800" b="1" smtClean="0">
                <a:solidFill>
                  <a:srgbClr val="001817"/>
                </a:solidFill>
              </a:rPr>
              <a:t>  </a:t>
            </a:r>
            <a:r>
              <a:rPr lang="zh-CN" altLang="en-US" sz="2800" b="1" smtClean="0"/>
              <a:t>采用一套符号代替人们的自然语来进行表述</a:t>
            </a:r>
          </a:p>
          <a:p>
            <a:pPr eaLnBrk="1" hangingPunct="1">
              <a:buFont typeface="Wingdings" pitchFamily="2" charset="2"/>
              <a:buNone/>
              <a:defRPr/>
            </a:pPr>
            <a:r>
              <a:rPr lang="zh-CN" altLang="en-US" sz="2800" b="1" smtClean="0"/>
              <a:t> （建立在经典集合论的基础上），在逻辑上只 取真假</a:t>
            </a:r>
          </a:p>
          <a:p>
            <a:pPr eaLnBrk="1" hangingPunct="1">
              <a:buFont typeface="Wingdings" pitchFamily="2" charset="2"/>
              <a:buNone/>
              <a:defRPr/>
            </a:pPr>
            <a:r>
              <a:rPr lang="zh-CN" altLang="en-US" sz="2800" b="1" smtClean="0"/>
              <a:t>   值 </a:t>
            </a:r>
            <a:r>
              <a:rPr lang="zh-CN" altLang="en-US" sz="2800" b="1" smtClean="0">
                <a:solidFill>
                  <a:srgbClr val="00FF00"/>
                </a:solidFill>
                <a:sym typeface="Wingdings" pitchFamily="2" charset="2"/>
              </a:rPr>
              <a:t></a:t>
            </a:r>
            <a:r>
              <a:rPr lang="zh-CN" altLang="en-US" sz="2800" b="1" smtClean="0">
                <a:latin typeface="Arial"/>
              </a:rPr>
              <a:t>“</a:t>
            </a:r>
            <a:r>
              <a:rPr lang="zh-CN" altLang="en-US" sz="2800" b="1" smtClean="0"/>
              <a:t>1</a:t>
            </a:r>
            <a:r>
              <a:rPr lang="zh-CN" altLang="en-US" sz="2800" b="1" smtClean="0">
                <a:latin typeface="Arial"/>
              </a:rPr>
              <a:t>”</a:t>
            </a:r>
            <a:r>
              <a:rPr lang="zh-CN" altLang="en-US" sz="2800" b="1" smtClean="0"/>
              <a:t>, </a:t>
            </a:r>
            <a:r>
              <a:rPr lang="zh-CN" altLang="en-US" sz="2800" b="1" smtClean="0">
                <a:latin typeface="Arial"/>
              </a:rPr>
              <a:t>“</a:t>
            </a:r>
            <a:r>
              <a:rPr lang="zh-CN" altLang="en-US" sz="2800" b="1" smtClean="0"/>
              <a:t>0</a:t>
            </a:r>
            <a:r>
              <a:rPr lang="zh-CN" altLang="en-US" sz="2800" b="1" smtClean="0">
                <a:latin typeface="Arial"/>
              </a:rPr>
              <a:t>”</a:t>
            </a:r>
            <a:r>
              <a:rPr lang="zh-CN" altLang="en-US" sz="2800" b="1" smtClean="0"/>
              <a:t> </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a:t>
            </a:r>
            <a:r>
              <a:rPr lang="zh-CN" altLang="en-US" sz="2800" b="1" smtClean="0">
                <a:solidFill>
                  <a:srgbClr val="00FF00"/>
                </a:solidFill>
              </a:rPr>
              <a:t>特点：实现容易</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如：高</a:t>
            </a:r>
            <a:r>
              <a:rPr lang="en-US" altLang="zh-CN" sz="2800" b="1" smtClean="0"/>
              <a:t>/</a:t>
            </a:r>
            <a:r>
              <a:rPr lang="zh-CN" altLang="en-US" sz="2800" b="1" smtClean="0"/>
              <a:t>低电平，通</a:t>
            </a:r>
            <a:r>
              <a:rPr lang="en-US" altLang="zh-CN" sz="2800" b="1" smtClean="0"/>
              <a:t>/</a:t>
            </a:r>
            <a:r>
              <a:rPr lang="zh-CN" altLang="en-US" sz="2800" b="1" smtClean="0"/>
              <a:t>断</a:t>
            </a:r>
            <a:r>
              <a:rPr lang="zh-CN" altLang="en-US" sz="2800" b="1" smtClean="0">
                <a:solidFill>
                  <a:srgbClr val="00FF00"/>
                </a:solidFill>
                <a:sym typeface="Wingdings" pitchFamily="2" charset="2"/>
              </a:rPr>
              <a:t></a:t>
            </a:r>
            <a:r>
              <a:rPr lang="zh-CN" altLang="en-US" sz="2800" b="1" smtClean="0">
                <a:solidFill>
                  <a:schemeClr val="hlink"/>
                </a:solidFill>
              </a:rPr>
              <a:t>布尔(逻辑)代数运算</a:t>
            </a:r>
          </a:p>
        </p:txBody>
      </p:sp>
    </p:spTree>
  </p:cSld>
  <p:clrMapOvr>
    <a:masterClrMapping/>
  </p:clrMapOvr>
  <p:transition spd="med">
    <p:zoom/>
  </p:transition>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dashDot"/>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90000"/>
          </a:lnSpc>
          <a:spcBef>
            <a:spcPct val="20000"/>
          </a:spcBef>
          <a:spcAft>
            <a:spcPct val="0"/>
          </a:spcAft>
          <a:buClr>
            <a:schemeClr val="hlink"/>
          </a:buClr>
          <a:buSzPct val="70000"/>
          <a:buFont typeface="Wingdings" pitchFamily="2" charset="2"/>
          <a:buChar char="n"/>
          <a:tabLst/>
          <a:defRPr kumimoji="0" lang="en-US" sz="2800" b="0" i="0" u="none" strike="noStrike" cap="none" normalizeH="0" baseline="0" smtClean="0">
            <a:ln>
              <a:noFill/>
            </a:ln>
            <a:solidFill>
              <a:srgbClr val="FFCC00"/>
            </a:solidFill>
            <a:effectLst>
              <a:outerShdw blurRad="38100" dist="38100" dir="2700000" algn="tl">
                <a:srgbClr val="000000">
                  <a:alpha val="43137"/>
                </a:srgbClr>
              </a:outerShdw>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dashDot"/>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90000"/>
          </a:lnSpc>
          <a:spcBef>
            <a:spcPct val="20000"/>
          </a:spcBef>
          <a:spcAft>
            <a:spcPct val="0"/>
          </a:spcAft>
          <a:buClr>
            <a:schemeClr val="hlink"/>
          </a:buClr>
          <a:buSzPct val="70000"/>
          <a:buFont typeface="Wingdings" pitchFamily="2" charset="2"/>
          <a:buChar char="n"/>
          <a:tabLst/>
          <a:defRPr kumimoji="0" lang="en-US" sz="2800" b="0" i="0" u="none" strike="noStrike" cap="none" normalizeH="0" baseline="0" smtClean="0">
            <a:ln>
              <a:noFill/>
            </a:ln>
            <a:solidFill>
              <a:srgbClr val="FFCC00"/>
            </a:solidFill>
            <a:effectLst>
              <a:outerShdw blurRad="38100" dist="38100" dir="2700000" algn="tl">
                <a:srgbClr val="000000">
                  <a:alpha val="43137"/>
                </a:srgbClr>
              </a:outerShdw>
            </a:effectLst>
            <a:latin typeface="Garamond" pitchFamily="18" charset="0"/>
            <a:ea typeface="宋体" pitchFamily="2" charset="-122"/>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5964</TotalTime>
  <Words>5786</Words>
  <Application>Microsoft Office PowerPoint</Application>
  <PresentationFormat>全屏显示(4:3)</PresentationFormat>
  <Paragraphs>1253</Paragraphs>
  <Slides>255</Slides>
  <Notes>0</Notes>
  <HiddenSlides>35</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255</vt:i4>
      </vt:variant>
    </vt:vector>
  </HeadingPairs>
  <TitlesOfParts>
    <vt:vector size="263" baseType="lpstr">
      <vt:lpstr>Stream</vt:lpstr>
      <vt:lpstr>Equation</vt:lpstr>
      <vt:lpstr>Microsoft 公式 3.0</vt:lpstr>
      <vt:lpstr>Flash Movie</vt:lpstr>
      <vt:lpstr>公式</vt:lpstr>
      <vt:lpstr>Visio</vt:lpstr>
      <vt:lpstr>SmartDraw</vt:lpstr>
      <vt:lpstr>位图图像</vt:lpstr>
      <vt:lpstr>第二章 模糊逻辑理论基础</vt:lpstr>
      <vt:lpstr>2.1 经典集合</vt:lpstr>
      <vt:lpstr>2.1 经典集合</vt:lpstr>
      <vt:lpstr>2.1 经典集合</vt:lpstr>
      <vt:lpstr>2.1 经典集合</vt:lpstr>
      <vt:lpstr>2.1 经典集合</vt:lpstr>
      <vt:lpstr>2.1 经典集合</vt:lpstr>
      <vt:lpstr>2.1 经典集合</vt:lpstr>
      <vt:lpstr>2.2 模糊集合</vt:lpstr>
      <vt:lpstr>PowerPoint 演示文稿</vt:lpstr>
      <vt:lpstr>PowerPoint 演示文稿</vt:lpstr>
      <vt:lpstr>PowerPoint 演示文稿</vt:lpstr>
      <vt:lpstr>PowerPoint 演示文稿</vt:lpstr>
      <vt:lpstr>PowerPoint 演示文稿</vt:lpstr>
      <vt:lpstr>2.2 模糊集合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d.向量表示法</vt:lpstr>
      <vt:lpstr>PowerPoint 演示文稿</vt:lpstr>
      <vt:lpstr>PowerPoint 演示文稿</vt:lpstr>
      <vt:lpstr>PowerPoint 演示文稿</vt:lpstr>
      <vt:lpstr>PowerPoint 演示文稿</vt:lpstr>
      <vt:lpstr>PowerPoint 演示文稿</vt:lpstr>
      <vt:lpstr>  E. 子集  </vt:lpstr>
      <vt:lpstr>  F.  并集 A与B的并集：</vt:lpstr>
      <vt:lpstr>PowerPoint 演示文稿</vt:lpstr>
      <vt:lpstr>PowerPoint 演示文稿</vt:lpstr>
      <vt:lpstr>G. 交集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5.分解定理</vt:lpstr>
      <vt:lpstr>PowerPoint 演示文稿</vt:lpstr>
      <vt:lpstr>PowerPoint 演示文稿</vt:lpstr>
      <vt:lpstr>PowerPoint 演示文稿</vt:lpstr>
      <vt:lpstr>PowerPoint 演示文稿</vt:lpstr>
      <vt:lpstr>6.  扩张原理</vt:lpstr>
      <vt:lpstr>如：</vt:lpstr>
      <vt:lpstr>设：    </vt:lpstr>
      <vt:lpstr>PowerPoint 演示文稿</vt:lpstr>
      <vt:lpstr>PowerPoint 演示文稿</vt:lpstr>
      <vt:lpstr>2.3 隶属函数的确定方法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模糊关系与模糊矩阵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如两个模糊向量：</vt:lpstr>
      <vt:lpstr> 6.模糊变换 </vt:lpstr>
      <vt:lpstr>PowerPoint 演示文稿</vt:lpstr>
      <vt:lpstr>PowerPoint 演示文稿</vt:lpstr>
      <vt:lpstr>PowerPoint 演示文稿</vt:lpstr>
      <vt:lpstr> 则模糊子集B可由合成运算得到： </vt:lpstr>
      <vt:lpstr>2.5 模糊逻辑</vt:lpstr>
      <vt:lpstr>2.5 模糊逻辑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2.6 模糊语言</vt:lpstr>
      <vt:lpstr>2.6 模糊语言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语气算子比较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2.7    模糊推理句</vt:lpstr>
      <vt:lpstr>2.7   模糊推理句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2.8  模糊推理方法</vt:lpstr>
      <vt:lpstr>PowerPoint 演示文稿</vt:lpstr>
      <vt:lpstr>PowerPoint 演示文稿</vt:lpstr>
      <vt:lpstr>PowerPoint 演示文稿</vt:lpstr>
      <vt:lpstr>PowerPoint 演示文稿</vt:lpstr>
      <vt:lpstr>1.   Zadeh推理法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Mamdani的推理法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2.9 模糊关系方程及其解</vt:lpstr>
      <vt:lpstr>PowerPoint 演示文稿</vt:lpstr>
      <vt:lpstr>PowerPoint 演示文稿</vt:lpstr>
      <vt:lpstr>PowerPoint 演示文稿</vt:lpstr>
      <vt:lpstr>PowerPoint 演示文稿</vt:lpstr>
      <vt:lpstr>PowerPoint 演示文稿</vt:lpstr>
      <vt:lpstr>PowerPoint 演示文稿</vt:lpstr>
      <vt:lpstr>小 结</vt:lpstr>
      <vt:lpstr>PowerPoint 演示文稿</vt:lpstr>
      <vt:lpstr>PowerPoint 演示文稿</vt:lpstr>
      <vt:lpstr>PowerPoint 演示文稿</vt:lpstr>
      <vt:lpstr>PowerPoint 演示文稿</vt:lpstr>
      <vt:lpstr>PowerPoint 演示文稿</vt:lpstr>
    </vt:vector>
  </TitlesOfParts>
  <Company>305</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tony</dc:creator>
  <cp:lastModifiedBy>normanz</cp:lastModifiedBy>
  <cp:revision>495</cp:revision>
  <cp:lastPrinted>1601-01-01T00:00:00Z</cp:lastPrinted>
  <dcterms:created xsi:type="dcterms:W3CDTF">2003-05-29T00:48:29Z</dcterms:created>
  <dcterms:modified xsi:type="dcterms:W3CDTF">2018-10-30T09:31:22Z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ies>
</file>